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0693400" cy="7562850"/>
  <p:notesSz cx="10693400" cy="756285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  <p:embeddedFont>
      <p:font typeface="Montserrat Medium" panose="00000600000000000000" pitchFamily="2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3hbZx04vjchSPLeiPm5z3RTWa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734358-0EB7-43D1-854D-5E2C25BB7DFB}">
  <a:tblStyle styleId="{F4734358-0EB7-43D1-854D-5E2C25BB7DF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5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16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96ed0b776_4_5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g2f96ed0b776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16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8c6c6e008_0_0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2f8c6c6e0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16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2028254" y="7205984"/>
            <a:ext cx="6635750" cy="30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2028254" y="7205984"/>
            <a:ext cx="6635750" cy="30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2028254" y="7205984"/>
            <a:ext cx="6635750" cy="30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2028254" y="7205984"/>
            <a:ext cx="6635750" cy="30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12"/>
            <a:ext cx="10692130" cy="2738755"/>
          </a:xfrm>
          <a:custGeom>
            <a:avLst/>
            <a:gdLst/>
            <a:ahLst/>
            <a:cxnLst/>
            <a:rect l="l" t="t" r="r" b="b"/>
            <a:pathLst>
              <a:path w="10692130" h="2738755" extrusionOk="0">
                <a:moveTo>
                  <a:pt x="9899920" y="2178715"/>
                </a:moveTo>
                <a:lnTo>
                  <a:pt x="4348334" y="2178715"/>
                </a:lnTo>
                <a:lnTo>
                  <a:pt x="4402052" y="2179709"/>
                </a:lnTo>
                <a:lnTo>
                  <a:pt x="4455223" y="2184272"/>
                </a:lnTo>
                <a:lnTo>
                  <a:pt x="4507868" y="2192219"/>
                </a:lnTo>
                <a:lnTo>
                  <a:pt x="4560007" y="2203359"/>
                </a:lnTo>
                <a:lnTo>
                  <a:pt x="4611662" y="2217506"/>
                </a:lnTo>
                <a:lnTo>
                  <a:pt x="4662852" y="2234470"/>
                </a:lnTo>
                <a:lnTo>
                  <a:pt x="4713598" y="2254064"/>
                </a:lnTo>
                <a:lnTo>
                  <a:pt x="4760990" y="2274577"/>
                </a:lnTo>
                <a:lnTo>
                  <a:pt x="4807729" y="2296589"/>
                </a:lnTo>
                <a:lnTo>
                  <a:pt x="4853907" y="2319891"/>
                </a:lnTo>
                <a:lnTo>
                  <a:pt x="4899614" y="2344275"/>
                </a:lnTo>
                <a:lnTo>
                  <a:pt x="4944941" y="2369532"/>
                </a:lnTo>
                <a:lnTo>
                  <a:pt x="4989981" y="2395453"/>
                </a:lnTo>
                <a:lnTo>
                  <a:pt x="5079562" y="2448450"/>
                </a:lnTo>
                <a:lnTo>
                  <a:pt x="5212577" y="2527075"/>
                </a:lnTo>
                <a:lnTo>
                  <a:pt x="5257238" y="2552519"/>
                </a:lnTo>
                <a:lnTo>
                  <a:pt x="5302199" y="2577271"/>
                </a:lnTo>
                <a:lnTo>
                  <a:pt x="5347545" y="2601144"/>
                </a:lnTo>
                <a:lnTo>
                  <a:pt x="5393358" y="2623951"/>
                </a:lnTo>
                <a:lnTo>
                  <a:pt x="5439723" y="2645505"/>
                </a:lnTo>
                <a:lnTo>
                  <a:pt x="5486748" y="2665630"/>
                </a:lnTo>
                <a:lnTo>
                  <a:pt x="5532032" y="2682960"/>
                </a:lnTo>
                <a:lnTo>
                  <a:pt x="5577637" y="2698058"/>
                </a:lnTo>
                <a:lnTo>
                  <a:pt x="5623544" y="2710856"/>
                </a:lnTo>
                <a:lnTo>
                  <a:pt x="5669757" y="2721295"/>
                </a:lnTo>
                <a:lnTo>
                  <a:pt x="5716280" y="2729317"/>
                </a:lnTo>
                <a:lnTo>
                  <a:pt x="5763119" y="2734863"/>
                </a:lnTo>
                <a:lnTo>
                  <a:pt x="5810277" y="2737873"/>
                </a:lnTo>
                <a:lnTo>
                  <a:pt x="5857759" y="2738290"/>
                </a:lnTo>
                <a:lnTo>
                  <a:pt x="5905570" y="2736055"/>
                </a:lnTo>
                <a:lnTo>
                  <a:pt x="5952901" y="2731141"/>
                </a:lnTo>
                <a:lnTo>
                  <a:pt x="5999708" y="2723640"/>
                </a:lnTo>
                <a:lnTo>
                  <a:pt x="6046027" y="2713768"/>
                </a:lnTo>
                <a:lnTo>
                  <a:pt x="6091898" y="2701739"/>
                </a:lnTo>
                <a:lnTo>
                  <a:pt x="6137356" y="2687770"/>
                </a:lnTo>
                <a:lnTo>
                  <a:pt x="6182440" y="2672075"/>
                </a:lnTo>
                <a:lnTo>
                  <a:pt x="6227311" y="2654819"/>
                </a:lnTo>
                <a:lnTo>
                  <a:pt x="6271634" y="2636372"/>
                </a:lnTo>
                <a:lnTo>
                  <a:pt x="6320643" y="2614568"/>
                </a:lnTo>
                <a:lnTo>
                  <a:pt x="6369238" y="2591725"/>
                </a:lnTo>
                <a:lnTo>
                  <a:pt x="6417519" y="2568094"/>
                </a:lnTo>
                <a:lnTo>
                  <a:pt x="6465590" y="2543919"/>
                </a:lnTo>
                <a:lnTo>
                  <a:pt x="6609480" y="2470663"/>
                </a:lnTo>
                <a:lnTo>
                  <a:pt x="6657676" y="2446825"/>
                </a:lnTo>
                <a:lnTo>
                  <a:pt x="6705556" y="2423958"/>
                </a:lnTo>
                <a:lnTo>
                  <a:pt x="6753713" y="2402010"/>
                </a:lnTo>
                <a:lnTo>
                  <a:pt x="6802223" y="2381206"/>
                </a:lnTo>
                <a:lnTo>
                  <a:pt x="6851165" y="2361769"/>
                </a:lnTo>
                <a:lnTo>
                  <a:pt x="6900613" y="2343924"/>
                </a:lnTo>
                <a:lnTo>
                  <a:pt x="6950645" y="2327895"/>
                </a:lnTo>
                <a:lnTo>
                  <a:pt x="7001338" y="2313907"/>
                </a:lnTo>
                <a:lnTo>
                  <a:pt x="7053238" y="2302325"/>
                </a:lnTo>
                <a:lnTo>
                  <a:pt x="7105051" y="2293776"/>
                </a:lnTo>
                <a:lnTo>
                  <a:pt x="7156784" y="2288201"/>
                </a:lnTo>
                <a:lnTo>
                  <a:pt x="7208443" y="2285541"/>
                </a:lnTo>
                <a:lnTo>
                  <a:pt x="9624687" y="2285541"/>
                </a:lnTo>
                <a:lnTo>
                  <a:pt x="9640773" y="2277677"/>
                </a:lnTo>
                <a:lnTo>
                  <a:pt x="9686068" y="2256758"/>
                </a:lnTo>
                <a:lnTo>
                  <a:pt x="9731757" y="2237045"/>
                </a:lnTo>
                <a:lnTo>
                  <a:pt x="9777887" y="2218687"/>
                </a:lnTo>
                <a:lnTo>
                  <a:pt x="9824505" y="2201836"/>
                </a:lnTo>
                <a:lnTo>
                  <a:pt x="9871658" y="2186642"/>
                </a:lnTo>
                <a:lnTo>
                  <a:pt x="9899920" y="2178715"/>
                </a:lnTo>
                <a:close/>
              </a:path>
              <a:path w="10692130" h="2738755" extrusionOk="0">
                <a:moveTo>
                  <a:pt x="9624687" y="2285541"/>
                </a:moveTo>
                <a:lnTo>
                  <a:pt x="7208443" y="2285541"/>
                </a:lnTo>
                <a:lnTo>
                  <a:pt x="7260036" y="2285738"/>
                </a:lnTo>
                <a:lnTo>
                  <a:pt x="7311569" y="2288733"/>
                </a:lnTo>
                <a:lnTo>
                  <a:pt x="7363048" y="2294468"/>
                </a:lnTo>
                <a:lnTo>
                  <a:pt x="7414482" y="2302883"/>
                </a:lnTo>
                <a:lnTo>
                  <a:pt x="7465876" y="2313920"/>
                </a:lnTo>
                <a:lnTo>
                  <a:pt x="7517238" y="2327521"/>
                </a:lnTo>
                <a:lnTo>
                  <a:pt x="7563549" y="2341821"/>
                </a:lnTo>
                <a:lnTo>
                  <a:pt x="7609355" y="2357617"/>
                </a:lnTo>
                <a:lnTo>
                  <a:pt x="7654724" y="2374705"/>
                </a:lnTo>
                <a:lnTo>
                  <a:pt x="7699727" y="2392882"/>
                </a:lnTo>
                <a:lnTo>
                  <a:pt x="7744433" y="2411942"/>
                </a:lnTo>
                <a:lnTo>
                  <a:pt x="7788911" y="2431683"/>
                </a:lnTo>
                <a:lnTo>
                  <a:pt x="8032947" y="2543923"/>
                </a:lnTo>
                <a:lnTo>
                  <a:pt x="8053955" y="2553345"/>
                </a:lnTo>
                <a:lnTo>
                  <a:pt x="8098330" y="2572602"/>
                </a:lnTo>
                <a:lnTo>
                  <a:pt x="8142949" y="2591104"/>
                </a:lnTo>
                <a:lnTo>
                  <a:pt x="8187876" y="2608664"/>
                </a:lnTo>
                <a:lnTo>
                  <a:pt x="8233170" y="2625091"/>
                </a:lnTo>
                <a:lnTo>
                  <a:pt x="8278894" y="2640199"/>
                </a:lnTo>
                <a:lnTo>
                  <a:pt x="8325110" y="2653797"/>
                </a:lnTo>
                <a:lnTo>
                  <a:pt x="8371930" y="2665630"/>
                </a:lnTo>
                <a:lnTo>
                  <a:pt x="8418944" y="2675372"/>
                </a:lnTo>
                <a:lnTo>
                  <a:pt x="8466147" y="2682941"/>
                </a:lnTo>
                <a:lnTo>
                  <a:pt x="8513534" y="2688254"/>
                </a:lnTo>
                <a:lnTo>
                  <a:pt x="8561099" y="2691228"/>
                </a:lnTo>
                <a:lnTo>
                  <a:pt x="8608838" y="2691780"/>
                </a:lnTo>
                <a:lnTo>
                  <a:pt x="8656745" y="2689827"/>
                </a:lnTo>
                <a:lnTo>
                  <a:pt x="8707810" y="2684976"/>
                </a:lnTo>
                <a:lnTo>
                  <a:pt x="8758386" y="2677430"/>
                </a:lnTo>
                <a:lnTo>
                  <a:pt x="8808492" y="2667330"/>
                </a:lnTo>
                <a:lnTo>
                  <a:pt x="8858145" y="2654819"/>
                </a:lnTo>
                <a:lnTo>
                  <a:pt x="8907364" y="2640037"/>
                </a:lnTo>
                <a:lnTo>
                  <a:pt x="8956167" y="2623127"/>
                </a:lnTo>
                <a:lnTo>
                  <a:pt x="9004573" y="2604229"/>
                </a:lnTo>
                <a:lnTo>
                  <a:pt x="9051642" y="2584142"/>
                </a:lnTo>
                <a:lnTo>
                  <a:pt x="9098243" y="2562939"/>
                </a:lnTo>
                <a:lnTo>
                  <a:pt x="9144438" y="2540767"/>
                </a:lnTo>
                <a:lnTo>
                  <a:pt x="9190289" y="2517774"/>
                </a:lnTo>
                <a:lnTo>
                  <a:pt x="9235857" y="2494105"/>
                </a:lnTo>
                <a:lnTo>
                  <a:pt x="9281203" y="2469909"/>
                </a:lnTo>
                <a:lnTo>
                  <a:pt x="9320775" y="2448387"/>
                </a:lnTo>
                <a:lnTo>
                  <a:pt x="9506782" y="2346165"/>
                </a:lnTo>
                <a:lnTo>
                  <a:pt x="9551176" y="2322531"/>
                </a:lnTo>
                <a:lnTo>
                  <a:pt x="9595824" y="2299651"/>
                </a:lnTo>
                <a:lnTo>
                  <a:pt x="9624687" y="2285541"/>
                </a:lnTo>
                <a:close/>
              </a:path>
              <a:path w="10692130" h="2738755" extrusionOk="0">
                <a:moveTo>
                  <a:pt x="10692003" y="1977370"/>
                </a:moveTo>
                <a:lnTo>
                  <a:pt x="1510067" y="1977370"/>
                </a:lnTo>
                <a:lnTo>
                  <a:pt x="1563752" y="1978943"/>
                </a:lnTo>
                <a:lnTo>
                  <a:pt x="1617054" y="1984397"/>
                </a:lnTo>
                <a:lnTo>
                  <a:pt x="1669972" y="1993614"/>
                </a:lnTo>
                <a:lnTo>
                  <a:pt x="1722505" y="2006474"/>
                </a:lnTo>
                <a:lnTo>
                  <a:pt x="1774653" y="2022861"/>
                </a:lnTo>
                <a:lnTo>
                  <a:pt x="1820814" y="2040145"/>
                </a:lnTo>
                <a:lnTo>
                  <a:pt x="1866127" y="2059369"/>
                </a:lnTo>
                <a:lnTo>
                  <a:pt x="1910675" y="2080341"/>
                </a:lnTo>
                <a:lnTo>
                  <a:pt x="1954543" y="2102873"/>
                </a:lnTo>
                <a:lnTo>
                  <a:pt x="1997815" y="2126774"/>
                </a:lnTo>
                <a:lnTo>
                  <a:pt x="2040573" y="2151854"/>
                </a:lnTo>
                <a:lnTo>
                  <a:pt x="2082903" y="2177924"/>
                </a:lnTo>
                <a:lnTo>
                  <a:pt x="2124889" y="2204793"/>
                </a:lnTo>
                <a:lnTo>
                  <a:pt x="2166613" y="2232271"/>
                </a:lnTo>
                <a:lnTo>
                  <a:pt x="2207077" y="2259465"/>
                </a:lnTo>
                <a:lnTo>
                  <a:pt x="2331420" y="2344275"/>
                </a:lnTo>
                <a:lnTo>
                  <a:pt x="2368390" y="2369245"/>
                </a:lnTo>
                <a:lnTo>
                  <a:pt x="2408988" y="2396183"/>
                </a:lnTo>
                <a:lnTo>
                  <a:pt x="2449856" y="2422614"/>
                </a:lnTo>
                <a:lnTo>
                  <a:pt x="2491179" y="2448450"/>
                </a:lnTo>
                <a:lnTo>
                  <a:pt x="2534053" y="2474136"/>
                </a:lnTo>
                <a:lnTo>
                  <a:pt x="2577465" y="2498783"/>
                </a:lnTo>
                <a:lnTo>
                  <a:pt x="2621394" y="2522115"/>
                </a:lnTo>
                <a:lnTo>
                  <a:pt x="2665930" y="2543923"/>
                </a:lnTo>
                <a:lnTo>
                  <a:pt x="2711135" y="2563984"/>
                </a:lnTo>
                <a:lnTo>
                  <a:pt x="2757117" y="2582097"/>
                </a:lnTo>
                <a:lnTo>
                  <a:pt x="2803950" y="2598044"/>
                </a:lnTo>
                <a:lnTo>
                  <a:pt x="2851685" y="2611342"/>
                </a:lnTo>
                <a:lnTo>
                  <a:pt x="2899312" y="2621383"/>
                </a:lnTo>
                <a:lnTo>
                  <a:pt x="2946835" y="2628252"/>
                </a:lnTo>
                <a:lnTo>
                  <a:pt x="2994261" y="2632036"/>
                </a:lnTo>
                <a:lnTo>
                  <a:pt x="3041594" y="2632821"/>
                </a:lnTo>
                <a:lnTo>
                  <a:pt x="3088840" y="2630694"/>
                </a:lnTo>
                <a:lnTo>
                  <a:pt x="3136004" y="2625740"/>
                </a:lnTo>
                <a:lnTo>
                  <a:pt x="3183092" y="2618046"/>
                </a:lnTo>
                <a:lnTo>
                  <a:pt x="3230109" y="2607699"/>
                </a:lnTo>
                <a:lnTo>
                  <a:pt x="3277060" y="2594784"/>
                </a:lnTo>
                <a:lnTo>
                  <a:pt x="3323952" y="2579387"/>
                </a:lnTo>
                <a:lnTo>
                  <a:pt x="3372433" y="2561170"/>
                </a:lnTo>
                <a:lnTo>
                  <a:pt x="3420286" y="2541304"/>
                </a:lnTo>
                <a:lnTo>
                  <a:pt x="3467609" y="2520049"/>
                </a:lnTo>
                <a:lnTo>
                  <a:pt x="3514501" y="2497661"/>
                </a:lnTo>
                <a:lnTo>
                  <a:pt x="3561059" y="2474398"/>
                </a:lnTo>
                <a:lnTo>
                  <a:pt x="3611440" y="2448387"/>
                </a:lnTo>
                <a:lnTo>
                  <a:pt x="3782037" y="2358445"/>
                </a:lnTo>
                <a:lnTo>
                  <a:pt x="3825054" y="2336340"/>
                </a:lnTo>
                <a:lnTo>
                  <a:pt x="3868298" y="2314827"/>
                </a:lnTo>
                <a:lnTo>
                  <a:pt x="3911851" y="2294112"/>
                </a:lnTo>
                <a:lnTo>
                  <a:pt x="3955790" y="2274397"/>
                </a:lnTo>
                <a:lnTo>
                  <a:pt x="4000196" y="2255887"/>
                </a:lnTo>
                <a:lnTo>
                  <a:pt x="4045147" y="2238786"/>
                </a:lnTo>
                <a:lnTo>
                  <a:pt x="4094617" y="2222107"/>
                </a:lnTo>
                <a:lnTo>
                  <a:pt x="4144497" y="2207777"/>
                </a:lnTo>
                <a:lnTo>
                  <a:pt x="4194797" y="2196035"/>
                </a:lnTo>
                <a:lnTo>
                  <a:pt x="4245529" y="2187118"/>
                </a:lnTo>
                <a:lnTo>
                  <a:pt x="4296704" y="2181265"/>
                </a:lnTo>
                <a:lnTo>
                  <a:pt x="4348334" y="2178715"/>
                </a:lnTo>
                <a:lnTo>
                  <a:pt x="9899920" y="2178715"/>
                </a:lnTo>
                <a:lnTo>
                  <a:pt x="9919391" y="2173254"/>
                </a:lnTo>
                <a:lnTo>
                  <a:pt x="9967753" y="2161824"/>
                </a:lnTo>
                <a:lnTo>
                  <a:pt x="10013742" y="2152914"/>
                </a:lnTo>
                <a:lnTo>
                  <a:pt x="10059923" y="2145908"/>
                </a:lnTo>
                <a:lnTo>
                  <a:pt x="10106260" y="2140993"/>
                </a:lnTo>
                <a:lnTo>
                  <a:pt x="10152719" y="2138358"/>
                </a:lnTo>
                <a:lnTo>
                  <a:pt x="10692003" y="2138189"/>
                </a:lnTo>
                <a:lnTo>
                  <a:pt x="10692003" y="1977370"/>
                </a:lnTo>
                <a:close/>
              </a:path>
              <a:path w="10692130" h="2738755" extrusionOk="0">
                <a:moveTo>
                  <a:pt x="10692003" y="0"/>
                </a:moveTo>
                <a:lnTo>
                  <a:pt x="0" y="0"/>
                </a:lnTo>
                <a:lnTo>
                  <a:pt x="0" y="2410835"/>
                </a:lnTo>
                <a:lnTo>
                  <a:pt x="32423" y="2419371"/>
                </a:lnTo>
                <a:lnTo>
                  <a:pt x="82962" y="2429413"/>
                </a:lnTo>
                <a:lnTo>
                  <a:pt x="133900" y="2436111"/>
                </a:lnTo>
                <a:lnTo>
                  <a:pt x="185227" y="2439276"/>
                </a:lnTo>
                <a:lnTo>
                  <a:pt x="236937" y="2438722"/>
                </a:lnTo>
                <a:lnTo>
                  <a:pt x="290799" y="2434238"/>
                </a:lnTo>
                <a:lnTo>
                  <a:pt x="344043" y="2426131"/>
                </a:lnTo>
                <a:lnTo>
                  <a:pt x="396691" y="2414668"/>
                </a:lnTo>
                <a:lnTo>
                  <a:pt x="448762" y="2400115"/>
                </a:lnTo>
                <a:lnTo>
                  <a:pt x="500279" y="2382738"/>
                </a:lnTo>
                <a:lnTo>
                  <a:pt x="551262" y="2362802"/>
                </a:lnTo>
                <a:lnTo>
                  <a:pt x="594291" y="2344228"/>
                </a:lnTo>
                <a:lnTo>
                  <a:pt x="636899" y="2324607"/>
                </a:lnTo>
                <a:lnTo>
                  <a:pt x="679137" y="2304061"/>
                </a:lnTo>
                <a:lnTo>
                  <a:pt x="721057" y="2282713"/>
                </a:lnTo>
                <a:lnTo>
                  <a:pt x="762709" y="2260685"/>
                </a:lnTo>
                <a:lnTo>
                  <a:pt x="802886" y="2238786"/>
                </a:lnTo>
                <a:lnTo>
                  <a:pt x="897467" y="2186769"/>
                </a:lnTo>
                <a:lnTo>
                  <a:pt x="944299" y="2161508"/>
                </a:lnTo>
                <a:lnTo>
                  <a:pt x="991354" y="2136780"/>
                </a:lnTo>
                <a:lnTo>
                  <a:pt x="1038711" y="2112781"/>
                </a:lnTo>
                <a:lnTo>
                  <a:pt x="1086454" y="2089707"/>
                </a:lnTo>
                <a:lnTo>
                  <a:pt x="1134662" y="2067755"/>
                </a:lnTo>
                <a:lnTo>
                  <a:pt x="1179204" y="2049027"/>
                </a:lnTo>
                <a:lnTo>
                  <a:pt x="1224145" y="2032006"/>
                </a:lnTo>
                <a:lnTo>
                  <a:pt x="1269518" y="2016900"/>
                </a:lnTo>
                <a:lnTo>
                  <a:pt x="1315357" y="2003918"/>
                </a:lnTo>
                <a:lnTo>
                  <a:pt x="1361694" y="1993268"/>
                </a:lnTo>
                <a:lnTo>
                  <a:pt x="1408563" y="1985157"/>
                </a:lnTo>
                <a:lnTo>
                  <a:pt x="1455998" y="1979795"/>
                </a:lnTo>
                <a:lnTo>
                  <a:pt x="1510067" y="1977370"/>
                </a:lnTo>
                <a:lnTo>
                  <a:pt x="10692003" y="1977370"/>
                </a:lnTo>
                <a:lnTo>
                  <a:pt x="10692003" y="0"/>
                </a:lnTo>
                <a:close/>
              </a:path>
              <a:path w="10692130" h="2738755" extrusionOk="0">
                <a:moveTo>
                  <a:pt x="10692003" y="2138189"/>
                </a:moveTo>
                <a:lnTo>
                  <a:pt x="10199262" y="2138189"/>
                </a:lnTo>
                <a:lnTo>
                  <a:pt x="10251909" y="2140689"/>
                </a:lnTo>
                <a:lnTo>
                  <a:pt x="10304333" y="2145535"/>
                </a:lnTo>
                <a:lnTo>
                  <a:pt x="10356529" y="2152598"/>
                </a:lnTo>
                <a:lnTo>
                  <a:pt x="10408490" y="2161747"/>
                </a:lnTo>
                <a:lnTo>
                  <a:pt x="10460210" y="2172854"/>
                </a:lnTo>
                <a:lnTo>
                  <a:pt x="10511682" y="2185789"/>
                </a:lnTo>
                <a:lnTo>
                  <a:pt x="10555366" y="2197765"/>
                </a:lnTo>
                <a:lnTo>
                  <a:pt x="10598936" y="2210205"/>
                </a:lnTo>
                <a:lnTo>
                  <a:pt x="10642378" y="2223169"/>
                </a:lnTo>
                <a:lnTo>
                  <a:pt x="10685684" y="2236716"/>
                </a:lnTo>
                <a:lnTo>
                  <a:pt x="10692003" y="2238829"/>
                </a:lnTo>
                <a:lnTo>
                  <a:pt x="10692003" y="2138189"/>
                </a:lnTo>
                <a:close/>
              </a:path>
            </a:pathLst>
          </a:custGeom>
          <a:solidFill>
            <a:srgbClr val="2825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/>
          <p:nvPr/>
        </p:nvSpPr>
        <p:spPr>
          <a:xfrm>
            <a:off x="0" y="5116542"/>
            <a:ext cx="10692130" cy="2443480"/>
          </a:xfrm>
          <a:custGeom>
            <a:avLst/>
            <a:gdLst/>
            <a:ahLst/>
            <a:cxnLst/>
            <a:rect l="l" t="t" r="r" b="b"/>
            <a:pathLst>
              <a:path w="10692130" h="2443479" extrusionOk="0">
                <a:moveTo>
                  <a:pt x="315156" y="314389"/>
                </a:moveTo>
                <a:lnTo>
                  <a:pt x="261183" y="317718"/>
                </a:lnTo>
                <a:lnTo>
                  <a:pt x="207624" y="324761"/>
                </a:lnTo>
                <a:lnTo>
                  <a:pt x="154487" y="335321"/>
                </a:lnTo>
                <a:lnTo>
                  <a:pt x="101778" y="349201"/>
                </a:lnTo>
                <a:lnTo>
                  <a:pt x="49506" y="366203"/>
                </a:lnTo>
                <a:lnTo>
                  <a:pt x="1608" y="384411"/>
                </a:lnTo>
                <a:lnTo>
                  <a:pt x="0" y="385099"/>
                </a:lnTo>
                <a:lnTo>
                  <a:pt x="0" y="2443462"/>
                </a:lnTo>
                <a:lnTo>
                  <a:pt x="10692003" y="2443462"/>
                </a:lnTo>
                <a:lnTo>
                  <a:pt x="10692003" y="799962"/>
                </a:lnTo>
                <a:lnTo>
                  <a:pt x="1700056" y="799962"/>
                </a:lnTo>
                <a:lnTo>
                  <a:pt x="1651307" y="797520"/>
                </a:lnTo>
                <a:lnTo>
                  <a:pt x="1601423" y="791878"/>
                </a:lnTo>
                <a:lnTo>
                  <a:pt x="1552137" y="783346"/>
                </a:lnTo>
                <a:lnTo>
                  <a:pt x="1503413" y="772145"/>
                </a:lnTo>
                <a:lnTo>
                  <a:pt x="1455215" y="758493"/>
                </a:lnTo>
                <a:lnTo>
                  <a:pt x="1407507" y="742608"/>
                </a:lnTo>
                <a:lnTo>
                  <a:pt x="1360255" y="724708"/>
                </a:lnTo>
                <a:lnTo>
                  <a:pt x="1313423" y="705014"/>
                </a:lnTo>
                <a:lnTo>
                  <a:pt x="1269042" y="684889"/>
                </a:lnTo>
                <a:lnTo>
                  <a:pt x="1225043" y="663843"/>
                </a:lnTo>
                <a:lnTo>
                  <a:pt x="1181370" y="642011"/>
                </a:lnTo>
                <a:lnTo>
                  <a:pt x="1137966" y="619533"/>
                </a:lnTo>
                <a:lnTo>
                  <a:pt x="1094774" y="596547"/>
                </a:lnTo>
                <a:lnTo>
                  <a:pt x="922337" y="502171"/>
                </a:lnTo>
                <a:lnTo>
                  <a:pt x="878543" y="479008"/>
                </a:lnTo>
                <a:lnTo>
                  <a:pt x="834466" y="456559"/>
                </a:lnTo>
                <a:lnTo>
                  <a:pt x="790054" y="434953"/>
                </a:lnTo>
                <a:lnTo>
                  <a:pt x="745254" y="414321"/>
                </a:lnTo>
                <a:lnTo>
                  <a:pt x="700013" y="394791"/>
                </a:lnTo>
                <a:lnTo>
                  <a:pt x="654099" y="376671"/>
                </a:lnTo>
                <a:lnTo>
                  <a:pt x="607775" y="360495"/>
                </a:lnTo>
                <a:lnTo>
                  <a:pt x="561029" y="346441"/>
                </a:lnTo>
                <a:lnTo>
                  <a:pt x="513846" y="334685"/>
                </a:lnTo>
                <a:lnTo>
                  <a:pt x="466211" y="325404"/>
                </a:lnTo>
                <a:lnTo>
                  <a:pt x="418112" y="318774"/>
                </a:lnTo>
                <a:lnTo>
                  <a:pt x="369534" y="314971"/>
                </a:lnTo>
                <a:lnTo>
                  <a:pt x="315156" y="314389"/>
                </a:lnTo>
                <a:close/>
              </a:path>
              <a:path w="10692130" h="2443479" extrusionOk="0">
                <a:moveTo>
                  <a:pt x="3318439" y="110882"/>
                </a:moveTo>
                <a:lnTo>
                  <a:pt x="3268673" y="111706"/>
                </a:lnTo>
                <a:lnTo>
                  <a:pt x="3218809" y="115685"/>
                </a:lnTo>
                <a:lnTo>
                  <a:pt x="3168843" y="122907"/>
                </a:lnTo>
                <a:lnTo>
                  <a:pt x="3118767" y="133463"/>
                </a:lnTo>
                <a:lnTo>
                  <a:pt x="3068576" y="147446"/>
                </a:lnTo>
                <a:lnTo>
                  <a:pt x="3019332" y="164219"/>
                </a:lnTo>
                <a:lnTo>
                  <a:pt x="2970984" y="183268"/>
                </a:lnTo>
                <a:lnTo>
                  <a:pt x="2923443" y="204368"/>
                </a:lnTo>
                <a:lnTo>
                  <a:pt x="2876623" y="227296"/>
                </a:lnTo>
                <a:lnTo>
                  <a:pt x="2830435" y="251829"/>
                </a:lnTo>
                <a:lnTo>
                  <a:pt x="2784792" y="277742"/>
                </a:lnTo>
                <a:lnTo>
                  <a:pt x="2739608" y="304811"/>
                </a:lnTo>
                <a:lnTo>
                  <a:pt x="2696268" y="331909"/>
                </a:lnTo>
                <a:lnTo>
                  <a:pt x="2653297" y="359700"/>
                </a:lnTo>
                <a:lnTo>
                  <a:pt x="2610611" y="388024"/>
                </a:lnTo>
                <a:lnTo>
                  <a:pt x="2398460" y="532040"/>
                </a:lnTo>
                <a:lnTo>
                  <a:pt x="2354589" y="560932"/>
                </a:lnTo>
                <a:lnTo>
                  <a:pt x="2310443" y="589184"/>
                </a:lnTo>
                <a:lnTo>
                  <a:pt x="2265936" y="616595"/>
                </a:lnTo>
                <a:lnTo>
                  <a:pt x="2220978" y="642966"/>
                </a:lnTo>
                <a:lnTo>
                  <a:pt x="2175480" y="668098"/>
                </a:lnTo>
                <a:lnTo>
                  <a:pt x="2129356" y="691790"/>
                </a:lnTo>
                <a:lnTo>
                  <a:pt x="2082515" y="713842"/>
                </a:lnTo>
                <a:lnTo>
                  <a:pt x="2034870" y="734057"/>
                </a:lnTo>
                <a:lnTo>
                  <a:pt x="1986333" y="752232"/>
                </a:lnTo>
                <a:lnTo>
                  <a:pt x="1939356" y="767225"/>
                </a:lnTo>
                <a:lnTo>
                  <a:pt x="1892086" y="779506"/>
                </a:lnTo>
                <a:lnTo>
                  <a:pt x="1844522" y="788998"/>
                </a:lnTo>
                <a:lnTo>
                  <a:pt x="1796663" y="795623"/>
                </a:lnTo>
                <a:lnTo>
                  <a:pt x="1748508" y="799303"/>
                </a:lnTo>
                <a:lnTo>
                  <a:pt x="1700056" y="799962"/>
                </a:lnTo>
                <a:lnTo>
                  <a:pt x="10692003" y="799962"/>
                </a:lnTo>
                <a:lnTo>
                  <a:pt x="10692003" y="621974"/>
                </a:lnTo>
                <a:lnTo>
                  <a:pt x="10649226" y="615482"/>
                </a:lnTo>
                <a:lnTo>
                  <a:pt x="10600882" y="606119"/>
                </a:lnTo>
                <a:lnTo>
                  <a:pt x="10550028" y="594102"/>
                </a:lnTo>
                <a:lnTo>
                  <a:pt x="10529521" y="588351"/>
                </a:lnTo>
                <a:lnTo>
                  <a:pt x="4692410" y="588351"/>
                </a:lnTo>
                <a:lnTo>
                  <a:pt x="4638120" y="585673"/>
                </a:lnTo>
                <a:lnTo>
                  <a:pt x="4584309" y="579521"/>
                </a:lnTo>
                <a:lnTo>
                  <a:pt x="4530965" y="570146"/>
                </a:lnTo>
                <a:lnTo>
                  <a:pt x="4478076" y="557799"/>
                </a:lnTo>
                <a:lnTo>
                  <a:pt x="4425630" y="542731"/>
                </a:lnTo>
                <a:lnTo>
                  <a:pt x="4373615" y="525194"/>
                </a:lnTo>
                <a:lnTo>
                  <a:pt x="4326354" y="507215"/>
                </a:lnTo>
                <a:lnTo>
                  <a:pt x="4279666" y="487754"/>
                </a:lnTo>
                <a:lnTo>
                  <a:pt x="4233466" y="467025"/>
                </a:lnTo>
                <a:lnTo>
                  <a:pt x="4187672" y="445243"/>
                </a:lnTo>
                <a:lnTo>
                  <a:pt x="4142202" y="422623"/>
                </a:lnTo>
                <a:lnTo>
                  <a:pt x="4096971" y="399379"/>
                </a:lnTo>
                <a:lnTo>
                  <a:pt x="3876824" y="283689"/>
                </a:lnTo>
                <a:lnTo>
                  <a:pt x="3834069" y="262083"/>
                </a:lnTo>
                <a:lnTo>
                  <a:pt x="3791076" y="241103"/>
                </a:lnTo>
                <a:lnTo>
                  <a:pt x="3747773" y="220931"/>
                </a:lnTo>
                <a:lnTo>
                  <a:pt x="3704094" y="201749"/>
                </a:lnTo>
                <a:lnTo>
                  <a:pt x="3659967" y="183738"/>
                </a:lnTo>
                <a:lnTo>
                  <a:pt x="3615323" y="167080"/>
                </a:lnTo>
                <a:lnTo>
                  <a:pt x="3566017" y="150887"/>
                </a:lnTo>
                <a:lnTo>
                  <a:pt x="3516649" y="137304"/>
                </a:lnTo>
                <a:lnTo>
                  <a:pt x="3467213" y="126422"/>
                </a:lnTo>
                <a:lnTo>
                  <a:pt x="3417704" y="118330"/>
                </a:lnTo>
                <a:lnTo>
                  <a:pt x="3368114" y="113120"/>
                </a:lnTo>
                <a:lnTo>
                  <a:pt x="3318439" y="110882"/>
                </a:lnTo>
                <a:close/>
              </a:path>
              <a:path w="10692130" h="2443479" extrusionOk="0">
                <a:moveTo>
                  <a:pt x="6279450" y="0"/>
                </a:moveTo>
                <a:lnTo>
                  <a:pt x="6229527" y="440"/>
                </a:lnTo>
                <a:lnTo>
                  <a:pt x="6179944" y="3607"/>
                </a:lnTo>
                <a:lnTo>
                  <a:pt x="6130699" y="9439"/>
                </a:lnTo>
                <a:lnTo>
                  <a:pt x="6081786" y="17874"/>
                </a:lnTo>
                <a:lnTo>
                  <a:pt x="6033200" y="28851"/>
                </a:lnTo>
                <a:lnTo>
                  <a:pt x="5984937" y="42308"/>
                </a:lnTo>
                <a:lnTo>
                  <a:pt x="5936963" y="58194"/>
                </a:lnTo>
                <a:lnTo>
                  <a:pt x="5889360" y="76414"/>
                </a:lnTo>
                <a:lnTo>
                  <a:pt x="5844847" y="95375"/>
                </a:lnTo>
                <a:lnTo>
                  <a:pt x="5800882" y="115579"/>
                </a:lnTo>
                <a:lnTo>
                  <a:pt x="5757403" y="136882"/>
                </a:lnTo>
                <a:lnTo>
                  <a:pt x="5714345" y="159141"/>
                </a:lnTo>
                <a:lnTo>
                  <a:pt x="5671644" y="182212"/>
                </a:lnTo>
                <a:lnTo>
                  <a:pt x="5629235" y="205952"/>
                </a:lnTo>
                <a:lnTo>
                  <a:pt x="5587055" y="230218"/>
                </a:lnTo>
                <a:lnTo>
                  <a:pt x="5377546" y="354336"/>
                </a:lnTo>
                <a:lnTo>
                  <a:pt x="5335511" y="378704"/>
                </a:lnTo>
                <a:lnTo>
                  <a:pt x="5293262" y="402578"/>
                </a:lnTo>
                <a:lnTo>
                  <a:pt x="5250733" y="425804"/>
                </a:lnTo>
                <a:lnTo>
                  <a:pt x="5207854" y="448228"/>
                </a:lnTo>
                <a:lnTo>
                  <a:pt x="5164561" y="469695"/>
                </a:lnTo>
                <a:lnTo>
                  <a:pt x="5120785" y="490051"/>
                </a:lnTo>
                <a:lnTo>
                  <a:pt x="5076458" y="509142"/>
                </a:lnTo>
                <a:lnTo>
                  <a:pt x="5029794" y="527307"/>
                </a:lnTo>
                <a:lnTo>
                  <a:pt x="4982775" y="543378"/>
                </a:lnTo>
                <a:lnTo>
                  <a:pt x="4935387" y="557220"/>
                </a:lnTo>
                <a:lnTo>
                  <a:pt x="4887616" y="568701"/>
                </a:lnTo>
                <a:lnTo>
                  <a:pt x="4839447" y="577688"/>
                </a:lnTo>
                <a:lnTo>
                  <a:pt x="4790866" y="584047"/>
                </a:lnTo>
                <a:lnTo>
                  <a:pt x="4741858" y="587646"/>
                </a:lnTo>
                <a:lnTo>
                  <a:pt x="4692410" y="588351"/>
                </a:lnTo>
                <a:lnTo>
                  <a:pt x="10529521" y="588351"/>
                </a:lnTo>
                <a:lnTo>
                  <a:pt x="10450257" y="564052"/>
                </a:lnTo>
                <a:lnTo>
                  <a:pt x="10401242" y="546334"/>
                </a:lnTo>
                <a:lnTo>
                  <a:pt x="10352740" y="527033"/>
                </a:lnTo>
                <a:lnTo>
                  <a:pt x="10304703" y="506306"/>
                </a:lnTo>
                <a:lnTo>
                  <a:pt x="10257079" y="484311"/>
                </a:lnTo>
                <a:lnTo>
                  <a:pt x="10240674" y="476291"/>
                </a:lnTo>
                <a:lnTo>
                  <a:pt x="7729221" y="476291"/>
                </a:lnTo>
                <a:lnTo>
                  <a:pt x="7679879" y="475370"/>
                </a:lnTo>
                <a:lnTo>
                  <a:pt x="7630478" y="471948"/>
                </a:lnTo>
                <a:lnTo>
                  <a:pt x="7581012" y="465979"/>
                </a:lnTo>
                <a:lnTo>
                  <a:pt x="7531476" y="457416"/>
                </a:lnTo>
                <a:lnTo>
                  <a:pt x="7481864" y="446213"/>
                </a:lnTo>
                <a:lnTo>
                  <a:pt x="7435188" y="433465"/>
                </a:lnTo>
                <a:lnTo>
                  <a:pt x="7389052" y="419051"/>
                </a:lnTo>
                <a:lnTo>
                  <a:pt x="7343400" y="403131"/>
                </a:lnTo>
                <a:lnTo>
                  <a:pt x="7298179" y="385861"/>
                </a:lnTo>
                <a:lnTo>
                  <a:pt x="7253335" y="367400"/>
                </a:lnTo>
                <a:lnTo>
                  <a:pt x="7208814" y="347906"/>
                </a:lnTo>
                <a:lnTo>
                  <a:pt x="7164561" y="327537"/>
                </a:lnTo>
                <a:lnTo>
                  <a:pt x="7120523" y="306450"/>
                </a:lnTo>
                <a:lnTo>
                  <a:pt x="7075467" y="284203"/>
                </a:lnTo>
                <a:lnTo>
                  <a:pt x="6913312" y="201749"/>
                </a:lnTo>
                <a:lnTo>
                  <a:pt x="6851118" y="170598"/>
                </a:lnTo>
                <a:lnTo>
                  <a:pt x="6805922" y="148693"/>
                </a:lnTo>
                <a:lnTo>
                  <a:pt x="6760447" y="127490"/>
                </a:lnTo>
                <a:lnTo>
                  <a:pt x="6714619" y="107174"/>
                </a:lnTo>
                <a:lnTo>
                  <a:pt x="6667887" y="87720"/>
                </a:lnTo>
                <a:lnTo>
                  <a:pt x="6620840" y="69628"/>
                </a:lnTo>
                <a:lnTo>
                  <a:pt x="6573438" y="53124"/>
                </a:lnTo>
                <a:lnTo>
                  <a:pt x="6525641" y="38435"/>
                </a:lnTo>
                <a:lnTo>
                  <a:pt x="6477410" y="25787"/>
                </a:lnTo>
                <a:lnTo>
                  <a:pt x="6428706" y="15405"/>
                </a:lnTo>
                <a:lnTo>
                  <a:pt x="6379489" y="7517"/>
                </a:lnTo>
                <a:lnTo>
                  <a:pt x="6329720" y="2348"/>
                </a:lnTo>
                <a:lnTo>
                  <a:pt x="6279450" y="0"/>
                </a:lnTo>
                <a:close/>
              </a:path>
              <a:path w="10692130" h="2443479" extrusionOk="0">
                <a:moveTo>
                  <a:pt x="9172043" y="48908"/>
                </a:moveTo>
                <a:lnTo>
                  <a:pt x="9121853" y="49486"/>
                </a:lnTo>
                <a:lnTo>
                  <a:pt x="9071845" y="52611"/>
                </a:lnTo>
                <a:lnTo>
                  <a:pt x="9022026" y="58194"/>
                </a:lnTo>
                <a:lnTo>
                  <a:pt x="8972399" y="66149"/>
                </a:lnTo>
                <a:lnTo>
                  <a:pt x="8922864" y="76414"/>
                </a:lnTo>
                <a:lnTo>
                  <a:pt x="8873746" y="88822"/>
                </a:lnTo>
                <a:lnTo>
                  <a:pt x="8825148" y="103126"/>
                </a:lnTo>
                <a:lnTo>
                  <a:pt x="8777069" y="119015"/>
                </a:lnTo>
                <a:lnTo>
                  <a:pt x="8729443" y="136292"/>
                </a:lnTo>
                <a:lnTo>
                  <a:pt x="8682204" y="154757"/>
                </a:lnTo>
                <a:lnTo>
                  <a:pt x="8635287" y="174212"/>
                </a:lnTo>
                <a:lnTo>
                  <a:pt x="8588628" y="194460"/>
                </a:lnTo>
                <a:lnTo>
                  <a:pt x="8542160" y="215302"/>
                </a:lnTo>
                <a:lnTo>
                  <a:pt x="8309952" y="322378"/>
                </a:lnTo>
                <a:lnTo>
                  <a:pt x="8263187" y="343134"/>
                </a:lnTo>
                <a:lnTo>
                  <a:pt x="8216182" y="363175"/>
                </a:lnTo>
                <a:lnTo>
                  <a:pt x="8168865" y="382287"/>
                </a:lnTo>
                <a:lnTo>
                  <a:pt x="8121162" y="400255"/>
                </a:lnTo>
                <a:lnTo>
                  <a:pt x="8073000" y="416864"/>
                </a:lnTo>
                <a:lnTo>
                  <a:pt x="8024306" y="431900"/>
                </a:lnTo>
                <a:lnTo>
                  <a:pt x="7975214" y="445009"/>
                </a:lnTo>
                <a:lnTo>
                  <a:pt x="7926093" y="455895"/>
                </a:lnTo>
                <a:lnTo>
                  <a:pt x="7876939" y="464513"/>
                </a:lnTo>
                <a:lnTo>
                  <a:pt x="7827745" y="470816"/>
                </a:lnTo>
                <a:lnTo>
                  <a:pt x="7778508" y="474757"/>
                </a:lnTo>
                <a:lnTo>
                  <a:pt x="7729221" y="476291"/>
                </a:lnTo>
                <a:lnTo>
                  <a:pt x="10240674" y="476291"/>
                </a:lnTo>
                <a:lnTo>
                  <a:pt x="10209821" y="461207"/>
                </a:lnTo>
                <a:lnTo>
                  <a:pt x="10162878" y="437152"/>
                </a:lnTo>
                <a:lnTo>
                  <a:pt x="10116199" y="412304"/>
                </a:lnTo>
                <a:lnTo>
                  <a:pt x="9898815" y="292912"/>
                </a:lnTo>
                <a:lnTo>
                  <a:pt x="9855187" y="269405"/>
                </a:lnTo>
                <a:lnTo>
                  <a:pt x="9811392" y="246300"/>
                </a:lnTo>
                <a:lnTo>
                  <a:pt x="9767379" y="223715"/>
                </a:lnTo>
                <a:lnTo>
                  <a:pt x="9723057" y="201749"/>
                </a:lnTo>
                <a:lnTo>
                  <a:pt x="9678499" y="180581"/>
                </a:lnTo>
                <a:lnTo>
                  <a:pt x="9633532" y="160270"/>
                </a:lnTo>
                <a:lnTo>
                  <a:pt x="9588146" y="140956"/>
                </a:lnTo>
                <a:lnTo>
                  <a:pt x="9537249" y="121088"/>
                </a:lnTo>
                <a:lnTo>
                  <a:pt x="9485934" y="103311"/>
                </a:lnTo>
                <a:lnTo>
                  <a:pt x="9434182" y="87771"/>
                </a:lnTo>
                <a:lnTo>
                  <a:pt x="9381974" y="74617"/>
                </a:lnTo>
                <a:lnTo>
                  <a:pt x="9329289" y="63999"/>
                </a:lnTo>
                <a:lnTo>
                  <a:pt x="9276108" y="56065"/>
                </a:lnTo>
                <a:lnTo>
                  <a:pt x="9222412" y="50964"/>
                </a:lnTo>
                <a:lnTo>
                  <a:pt x="9172043" y="48908"/>
                </a:lnTo>
                <a:close/>
              </a:path>
            </a:pathLst>
          </a:custGeom>
          <a:solidFill>
            <a:srgbClr val="2825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5"/>
          <p:cNvSpPr/>
          <p:nvPr/>
        </p:nvSpPr>
        <p:spPr>
          <a:xfrm>
            <a:off x="107707" y="5170232"/>
            <a:ext cx="59055" cy="65405"/>
          </a:xfrm>
          <a:custGeom>
            <a:avLst/>
            <a:gdLst/>
            <a:ahLst/>
            <a:cxnLst/>
            <a:rect l="l" t="t" r="r" b="b"/>
            <a:pathLst>
              <a:path w="59055" h="65404" extrusionOk="0">
                <a:moveTo>
                  <a:pt x="15855" y="0"/>
                </a:moveTo>
                <a:lnTo>
                  <a:pt x="8321" y="3751"/>
                </a:lnTo>
                <a:lnTo>
                  <a:pt x="2773" y="10705"/>
                </a:lnTo>
                <a:lnTo>
                  <a:pt x="0" y="19218"/>
                </a:lnTo>
                <a:lnTo>
                  <a:pt x="6700" y="31268"/>
                </a:lnTo>
                <a:lnTo>
                  <a:pt x="22915" y="46412"/>
                </a:lnTo>
                <a:lnTo>
                  <a:pt x="39413" y="59369"/>
                </a:lnTo>
                <a:lnTo>
                  <a:pt x="46964" y="64862"/>
                </a:lnTo>
                <a:lnTo>
                  <a:pt x="58674" y="48530"/>
                </a:lnTo>
                <a:lnTo>
                  <a:pt x="37915" y="11092"/>
                </a:lnTo>
                <a:lnTo>
                  <a:pt x="15855" y="0"/>
                </a:lnTo>
                <a:close/>
              </a:path>
            </a:pathLst>
          </a:custGeom>
          <a:solidFill>
            <a:srgbClr val="42B75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5"/>
          <p:cNvSpPr/>
          <p:nvPr/>
        </p:nvSpPr>
        <p:spPr>
          <a:xfrm>
            <a:off x="134274" y="5216405"/>
            <a:ext cx="394970" cy="364490"/>
          </a:xfrm>
          <a:custGeom>
            <a:avLst/>
            <a:gdLst/>
            <a:ahLst/>
            <a:cxnLst/>
            <a:rect l="l" t="t" r="r" b="b"/>
            <a:pathLst>
              <a:path w="394970" h="364489" extrusionOk="0">
                <a:moveTo>
                  <a:pt x="127952" y="0"/>
                </a:moveTo>
                <a:lnTo>
                  <a:pt x="47231" y="9537"/>
                </a:lnTo>
                <a:lnTo>
                  <a:pt x="8864" y="60903"/>
                </a:lnTo>
                <a:lnTo>
                  <a:pt x="0" y="83426"/>
                </a:lnTo>
                <a:lnTo>
                  <a:pt x="735" y="106154"/>
                </a:lnTo>
                <a:lnTo>
                  <a:pt x="26335" y="184453"/>
                </a:lnTo>
                <a:lnTo>
                  <a:pt x="55872" y="233489"/>
                </a:lnTo>
                <a:lnTo>
                  <a:pt x="99682" y="284759"/>
                </a:lnTo>
                <a:lnTo>
                  <a:pt x="133995" y="314493"/>
                </a:lnTo>
                <a:lnTo>
                  <a:pt x="171335" y="338633"/>
                </a:lnTo>
                <a:lnTo>
                  <a:pt x="210287" y="355753"/>
                </a:lnTo>
                <a:lnTo>
                  <a:pt x="249435" y="364429"/>
                </a:lnTo>
                <a:lnTo>
                  <a:pt x="287365" y="363236"/>
                </a:lnTo>
                <a:lnTo>
                  <a:pt x="322661" y="350749"/>
                </a:lnTo>
                <a:lnTo>
                  <a:pt x="353909" y="325544"/>
                </a:lnTo>
                <a:lnTo>
                  <a:pt x="379691" y="286194"/>
                </a:lnTo>
                <a:lnTo>
                  <a:pt x="394457" y="237992"/>
                </a:lnTo>
                <a:lnTo>
                  <a:pt x="390099" y="199566"/>
                </a:lnTo>
                <a:lnTo>
                  <a:pt x="341681" y="145971"/>
                </a:lnTo>
                <a:lnTo>
                  <a:pt x="306453" y="127768"/>
                </a:lnTo>
                <a:lnTo>
                  <a:pt x="269767" y="113272"/>
                </a:lnTo>
                <a:lnTo>
                  <a:pt x="236042" y="100964"/>
                </a:lnTo>
                <a:lnTo>
                  <a:pt x="193955" y="84021"/>
                </a:lnTo>
                <a:lnTo>
                  <a:pt x="168667" y="67856"/>
                </a:lnTo>
                <a:lnTo>
                  <a:pt x="150043" y="43004"/>
                </a:lnTo>
                <a:lnTo>
                  <a:pt x="127952" y="0"/>
                </a:lnTo>
                <a:close/>
              </a:path>
            </a:pathLst>
          </a:custGeom>
          <a:solidFill>
            <a:srgbClr val="914C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725" y="5192274"/>
            <a:ext cx="171480" cy="16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885" y="5449976"/>
            <a:ext cx="226933" cy="109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8844" y="5347920"/>
            <a:ext cx="122148" cy="747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/>
          <p:nvPr/>
        </p:nvSpPr>
        <p:spPr>
          <a:xfrm>
            <a:off x="321697" y="5322188"/>
            <a:ext cx="38100" cy="27940"/>
          </a:xfrm>
          <a:custGeom>
            <a:avLst/>
            <a:gdLst/>
            <a:ahLst/>
            <a:cxnLst/>
            <a:rect l="l" t="t" r="r" b="b"/>
            <a:pathLst>
              <a:path w="38100" h="27939" extrusionOk="0">
                <a:moveTo>
                  <a:pt x="11633" y="0"/>
                </a:moveTo>
                <a:lnTo>
                  <a:pt x="5029" y="1384"/>
                </a:lnTo>
                <a:lnTo>
                  <a:pt x="3073" y="3175"/>
                </a:lnTo>
                <a:lnTo>
                  <a:pt x="0" y="12827"/>
                </a:lnTo>
                <a:lnTo>
                  <a:pt x="8572" y="18884"/>
                </a:lnTo>
                <a:lnTo>
                  <a:pt x="19646" y="24295"/>
                </a:lnTo>
                <a:lnTo>
                  <a:pt x="30835" y="27559"/>
                </a:lnTo>
                <a:lnTo>
                  <a:pt x="37553" y="19850"/>
                </a:lnTo>
                <a:lnTo>
                  <a:pt x="37833" y="17233"/>
                </a:lnTo>
                <a:lnTo>
                  <a:pt x="35953" y="14681"/>
                </a:lnTo>
                <a:lnTo>
                  <a:pt x="33540" y="11404"/>
                </a:lnTo>
                <a:lnTo>
                  <a:pt x="30022" y="11582"/>
                </a:lnTo>
                <a:lnTo>
                  <a:pt x="23469" y="8915"/>
                </a:lnTo>
                <a:lnTo>
                  <a:pt x="20345" y="7035"/>
                </a:lnTo>
                <a:lnTo>
                  <a:pt x="14592" y="2806"/>
                </a:lnTo>
                <a:lnTo>
                  <a:pt x="11633" y="0"/>
                </a:lnTo>
                <a:close/>
              </a:path>
            </a:pathLst>
          </a:custGeom>
          <a:solidFill>
            <a:srgbClr val="B96E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5"/>
          <p:cNvSpPr/>
          <p:nvPr/>
        </p:nvSpPr>
        <p:spPr>
          <a:xfrm>
            <a:off x="10426210" y="5764070"/>
            <a:ext cx="40640" cy="46355"/>
          </a:xfrm>
          <a:custGeom>
            <a:avLst/>
            <a:gdLst/>
            <a:ahLst/>
            <a:cxnLst/>
            <a:rect l="l" t="t" r="r" b="b"/>
            <a:pathLst>
              <a:path w="40640" h="46354" extrusionOk="0">
                <a:moveTo>
                  <a:pt x="18241" y="0"/>
                </a:moveTo>
                <a:lnTo>
                  <a:pt x="14493" y="3467"/>
                </a:lnTo>
                <a:lnTo>
                  <a:pt x="8902" y="11433"/>
                </a:lnTo>
                <a:lnTo>
                  <a:pt x="0" y="31575"/>
                </a:lnTo>
                <a:lnTo>
                  <a:pt x="16840" y="45761"/>
                </a:lnTo>
                <a:lnTo>
                  <a:pt x="40068" y="25022"/>
                </a:lnTo>
                <a:lnTo>
                  <a:pt x="35636" y="9769"/>
                </a:lnTo>
                <a:lnTo>
                  <a:pt x="27000" y="3635"/>
                </a:lnTo>
                <a:lnTo>
                  <a:pt x="21845" y="299"/>
                </a:lnTo>
                <a:lnTo>
                  <a:pt x="18241" y="0"/>
                </a:lnTo>
                <a:close/>
              </a:path>
            </a:pathLst>
          </a:custGeom>
          <a:solidFill>
            <a:srgbClr val="8061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5"/>
          <p:cNvSpPr/>
          <p:nvPr/>
        </p:nvSpPr>
        <p:spPr>
          <a:xfrm>
            <a:off x="9947416" y="5717788"/>
            <a:ext cx="504825" cy="216535"/>
          </a:xfrm>
          <a:custGeom>
            <a:avLst/>
            <a:gdLst/>
            <a:ahLst/>
            <a:cxnLst/>
            <a:rect l="l" t="t" r="r" b="b"/>
            <a:pathLst>
              <a:path w="504825" h="216535" extrusionOk="0">
                <a:moveTo>
                  <a:pt x="6600" y="0"/>
                </a:moveTo>
                <a:lnTo>
                  <a:pt x="2993" y="2933"/>
                </a:lnTo>
                <a:lnTo>
                  <a:pt x="1189" y="8204"/>
                </a:lnTo>
                <a:lnTo>
                  <a:pt x="0" y="25953"/>
                </a:lnTo>
                <a:lnTo>
                  <a:pt x="3634" y="47778"/>
                </a:lnTo>
                <a:lnTo>
                  <a:pt x="32612" y="113401"/>
                </a:lnTo>
                <a:lnTo>
                  <a:pt x="59095" y="143395"/>
                </a:lnTo>
                <a:lnTo>
                  <a:pt x="90750" y="168112"/>
                </a:lnTo>
                <a:lnTo>
                  <a:pt x="126170" y="187350"/>
                </a:lnTo>
                <a:lnTo>
                  <a:pt x="186448" y="207843"/>
                </a:lnTo>
                <a:lnTo>
                  <a:pt x="243241" y="215956"/>
                </a:lnTo>
                <a:lnTo>
                  <a:pt x="295694" y="214298"/>
                </a:lnTo>
                <a:lnTo>
                  <a:pt x="342952" y="205475"/>
                </a:lnTo>
                <a:lnTo>
                  <a:pt x="384160" y="192097"/>
                </a:lnTo>
                <a:lnTo>
                  <a:pt x="456551" y="153005"/>
                </a:lnTo>
                <a:lnTo>
                  <a:pt x="495761" y="109084"/>
                </a:lnTo>
                <a:lnTo>
                  <a:pt x="504430" y="82840"/>
                </a:lnTo>
                <a:lnTo>
                  <a:pt x="499945" y="73085"/>
                </a:lnTo>
                <a:lnTo>
                  <a:pt x="487701" y="57708"/>
                </a:lnTo>
                <a:lnTo>
                  <a:pt x="473222" y="59025"/>
                </a:lnTo>
                <a:lnTo>
                  <a:pt x="438457" y="69457"/>
                </a:lnTo>
                <a:lnTo>
                  <a:pt x="387249" y="83754"/>
                </a:lnTo>
                <a:lnTo>
                  <a:pt x="323439" y="96667"/>
                </a:lnTo>
                <a:lnTo>
                  <a:pt x="250871" y="102946"/>
                </a:lnTo>
                <a:lnTo>
                  <a:pt x="199950" y="98224"/>
                </a:lnTo>
                <a:lnTo>
                  <a:pt x="152426" y="83939"/>
                </a:lnTo>
                <a:lnTo>
                  <a:pt x="107651" y="62428"/>
                </a:lnTo>
                <a:lnTo>
                  <a:pt x="64973" y="36027"/>
                </a:lnTo>
                <a:lnTo>
                  <a:pt x="20366" y="4622"/>
                </a:lnTo>
                <a:lnTo>
                  <a:pt x="16975" y="1816"/>
                </a:lnTo>
                <a:lnTo>
                  <a:pt x="6600" y="0"/>
                </a:lnTo>
                <a:close/>
              </a:path>
            </a:pathLst>
          </a:custGeom>
          <a:solidFill>
            <a:srgbClr val="F9A61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5"/>
          <p:cNvSpPr/>
          <p:nvPr/>
        </p:nvSpPr>
        <p:spPr>
          <a:xfrm>
            <a:off x="10441937" y="5923990"/>
            <a:ext cx="45085" cy="48895"/>
          </a:xfrm>
          <a:custGeom>
            <a:avLst/>
            <a:gdLst/>
            <a:ahLst/>
            <a:cxnLst/>
            <a:rect l="l" t="t" r="r" b="b"/>
            <a:pathLst>
              <a:path w="45084" h="48895" extrusionOk="0">
                <a:moveTo>
                  <a:pt x="29233" y="0"/>
                </a:moveTo>
                <a:lnTo>
                  <a:pt x="24156" y="2556"/>
                </a:lnTo>
                <a:lnTo>
                  <a:pt x="15722" y="9358"/>
                </a:lnTo>
                <a:lnTo>
                  <a:pt x="0" y="28154"/>
                </a:lnTo>
                <a:lnTo>
                  <a:pt x="13652" y="48537"/>
                </a:lnTo>
                <a:lnTo>
                  <a:pt x="44894" y="33475"/>
                </a:lnTo>
                <a:lnTo>
                  <a:pt x="44771" y="30571"/>
                </a:lnTo>
                <a:lnTo>
                  <a:pt x="29233" y="0"/>
                </a:lnTo>
                <a:close/>
              </a:path>
            </a:pathLst>
          </a:custGeom>
          <a:solidFill>
            <a:srgbClr val="8061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5"/>
          <p:cNvSpPr/>
          <p:nvPr/>
        </p:nvSpPr>
        <p:spPr>
          <a:xfrm>
            <a:off x="9942365" y="5723606"/>
            <a:ext cx="525780" cy="323850"/>
          </a:xfrm>
          <a:custGeom>
            <a:avLst/>
            <a:gdLst/>
            <a:ahLst/>
            <a:cxnLst/>
            <a:rect l="l" t="t" r="r" b="b"/>
            <a:pathLst>
              <a:path w="525779" h="323850" extrusionOk="0">
                <a:moveTo>
                  <a:pt x="18217" y="0"/>
                </a:moveTo>
                <a:lnTo>
                  <a:pt x="355" y="50206"/>
                </a:lnTo>
                <a:lnTo>
                  <a:pt x="0" y="72777"/>
                </a:lnTo>
                <a:lnTo>
                  <a:pt x="666" y="85699"/>
                </a:lnTo>
                <a:lnTo>
                  <a:pt x="11174" y="129349"/>
                </a:lnTo>
                <a:lnTo>
                  <a:pt x="30285" y="169591"/>
                </a:lnTo>
                <a:lnTo>
                  <a:pt x="56555" y="205777"/>
                </a:lnTo>
                <a:lnTo>
                  <a:pt x="88537" y="237261"/>
                </a:lnTo>
                <a:lnTo>
                  <a:pt x="138387" y="272887"/>
                </a:lnTo>
                <a:lnTo>
                  <a:pt x="188471" y="297726"/>
                </a:lnTo>
                <a:lnTo>
                  <a:pt x="237709" y="313370"/>
                </a:lnTo>
                <a:lnTo>
                  <a:pt x="285020" y="321413"/>
                </a:lnTo>
                <a:lnTo>
                  <a:pt x="329322" y="323447"/>
                </a:lnTo>
                <a:lnTo>
                  <a:pt x="369535" y="321066"/>
                </a:lnTo>
                <a:lnTo>
                  <a:pt x="452653" y="302128"/>
                </a:lnTo>
                <a:lnTo>
                  <a:pt x="508124" y="267184"/>
                </a:lnTo>
                <a:lnTo>
                  <a:pt x="525479" y="241765"/>
                </a:lnTo>
                <a:lnTo>
                  <a:pt x="523680" y="229943"/>
                </a:lnTo>
                <a:lnTo>
                  <a:pt x="515295" y="209740"/>
                </a:lnTo>
                <a:lnTo>
                  <a:pt x="503901" y="206839"/>
                </a:lnTo>
                <a:lnTo>
                  <a:pt x="474823" y="206890"/>
                </a:lnTo>
                <a:lnTo>
                  <a:pt x="431375" y="207325"/>
                </a:lnTo>
                <a:lnTo>
                  <a:pt x="376871" y="205580"/>
                </a:lnTo>
                <a:lnTo>
                  <a:pt x="314624" y="199087"/>
                </a:lnTo>
                <a:lnTo>
                  <a:pt x="247948" y="185280"/>
                </a:lnTo>
                <a:lnTo>
                  <a:pt x="203254" y="168722"/>
                </a:lnTo>
                <a:lnTo>
                  <a:pt x="163294" y="145515"/>
                </a:lnTo>
                <a:lnTo>
                  <a:pt x="127248" y="116990"/>
                </a:lnTo>
                <a:lnTo>
                  <a:pt x="94298" y="84481"/>
                </a:lnTo>
                <a:lnTo>
                  <a:pt x="63625" y="49320"/>
                </a:lnTo>
                <a:lnTo>
                  <a:pt x="31527" y="9169"/>
                </a:lnTo>
                <a:lnTo>
                  <a:pt x="28758" y="5130"/>
                </a:lnTo>
                <a:lnTo>
                  <a:pt x="18217" y="0"/>
                </a:lnTo>
                <a:close/>
              </a:path>
            </a:pathLst>
          </a:custGeom>
          <a:solidFill>
            <a:srgbClr val="FFC7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5"/>
          <p:cNvSpPr/>
          <p:nvPr/>
        </p:nvSpPr>
        <p:spPr>
          <a:xfrm>
            <a:off x="9936378" y="5649925"/>
            <a:ext cx="519430" cy="474345"/>
          </a:xfrm>
          <a:custGeom>
            <a:avLst/>
            <a:gdLst/>
            <a:ahLst/>
            <a:cxnLst/>
            <a:rect l="l" t="t" r="r" b="b"/>
            <a:pathLst>
              <a:path w="519429" h="474345" extrusionOk="0">
                <a:moveTo>
                  <a:pt x="50317" y="19367"/>
                </a:moveTo>
                <a:lnTo>
                  <a:pt x="49060" y="9423"/>
                </a:lnTo>
                <a:lnTo>
                  <a:pt x="40132" y="1981"/>
                </a:lnTo>
                <a:lnTo>
                  <a:pt x="26555" y="0"/>
                </a:lnTo>
                <a:lnTo>
                  <a:pt x="12649" y="3162"/>
                </a:lnTo>
                <a:lnTo>
                  <a:pt x="2768" y="11150"/>
                </a:lnTo>
                <a:lnTo>
                  <a:pt x="0" y="19799"/>
                </a:lnTo>
                <a:lnTo>
                  <a:pt x="2552" y="26365"/>
                </a:lnTo>
                <a:lnTo>
                  <a:pt x="7353" y="32600"/>
                </a:lnTo>
                <a:lnTo>
                  <a:pt x="11353" y="40297"/>
                </a:lnTo>
                <a:lnTo>
                  <a:pt x="13220" y="48018"/>
                </a:lnTo>
                <a:lnTo>
                  <a:pt x="13474" y="57010"/>
                </a:lnTo>
                <a:lnTo>
                  <a:pt x="11811" y="73088"/>
                </a:lnTo>
                <a:lnTo>
                  <a:pt x="7912" y="102019"/>
                </a:lnTo>
                <a:lnTo>
                  <a:pt x="30200" y="114020"/>
                </a:lnTo>
                <a:lnTo>
                  <a:pt x="35255" y="58318"/>
                </a:lnTo>
                <a:lnTo>
                  <a:pt x="37058" y="43713"/>
                </a:lnTo>
                <a:lnTo>
                  <a:pt x="40614" y="36664"/>
                </a:lnTo>
                <a:lnTo>
                  <a:pt x="46278" y="28498"/>
                </a:lnTo>
                <a:lnTo>
                  <a:pt x="50317" y="19367"/>
                </a:lnTo>
                <a:close/>
              </a:path>
              <a:path w="519429" h="474345" extrusionOk="0">
                <a:moveTo>
                  <a:pt x="519341" y="446278"/>
                </a:moveTo>
                <a:lnTo>
                  <a:pt x="517169" y="436397"/>
                </a:lnTo>
                <a:lnTo>
                  <a:pt x="513905" y="429590"/>
                </a:lnTo>
                <a:lnTo>
                  <a:pt x="510311" y="426961"/>
                </a:lnTo>
                <a:lnTo>
                  <a:pt x="504151" y="428193"/>
                </a:lnTo>
                <a:lnTo>
                  <a:pt x="493166" y="432968"/>
                </a:lnTo>
                <a:lnTo>
                  <a:pt x="470865" y="448398"/>
                </a:lnTo>
                <a:lnTo>
                  <a:pt x="479450" y="474116"/>
                </a:lnTo>
                <a:lnTo>
                  <a:pt x="517169" y="467258"/>
                </a:lnTo>
                <a:lnTo>
                  <a:pt x="517893" y="464121"/>
                </a:lnTo>
                <a:lnTo>
                  <a:pt x="519099" y="456323"/>
                </a:lnTo>
                <a:lnTo>
                  <a:pt x="519341" y="446278"/>
                </a:lnTo>
                <a:close/>
              </a:path>
            </a:pathLst>
          </a:custGeom>
          <a:solidFill>
            <a:srgbClr val="8061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9915811" y="5713309"/>
            <a:ext cx="516890" cy="450215"/>
          </a:xfrm>
          <a:custGeom>
            <a:avLst/>
            <a:gdLst/>
            <a:ahLst/>
            <a:cxnLst/>
            <a:rect l="l" t="t" r="r" b="b"/>
            <a:pathLst>
              <a:path w="516890" h="450214" extrusionOk="0">
                <a:moveTo>
                  <a:pt x="45516" y="0"/>
                </a:moveTo>
                <a:lnTo>
                  <a:pt x="11718" y="48263"/>
                </a:lnTo>
                <a:lnTo>
                  <a:pt x="1625" y="86194"/>
                </a:lnTo>
                <a:lnTo>
                  <a:pt x="0" y="135797"/>
                </a:lnTo>
                <a:lnTo>
                  <a:pt x="8548" y="184303"/>
                </a:lnTo>
                <a:lnTo>
                  <a:pt x="25919" y="230593"/>
                </a:lnTo>
                <a:lnTo>
                  <a:pt x="50761" y="273545"/>
                </a:lnTo>
                <a:lnTo>
                  <a:pt x="87880" y="320240"/>
                </a:lnTo>
                <a:lnTo>
                  <a:pt x="127770" y="358052"/>
                </a:lnTo>
                <a:lnTo>
                  <a:pt x="169346" y="387906"/>
                </a:lnTo>
                <a:lnTo>
                  <a:pt x="211524" y="410727"/>
                </a:lnTo>
                <a:lnTo>
                  <a:pt x="253219" y="427439"/>
                </a:lnTo>
                <a:lnTo>
                  <a:pt x="293345" y="438965"/>
                </a:lnTo>
                <a:lnTo>
                  <a:pt x="330818" y="446232"/>
                </a:lnTo>
                <a:lnTo>
                  <a:pt x="364553" y="450164"/>
                </a:lnTo>
                <a:lnTo>
                  <a:pt x="419833" y="449655"/>
                </a:lnTo>
                <a:lnTo>
                  <a:pt x="460801" y="440948"/>
                </a:lnTo>
                <a:lnTo>
                  <a:pt x="506882" y="417588"/>
                </a:lnTo>
                <a:lnTo>
                  <a:pt x="516740" y="393579"/>
                </a:lnTo>
                <a:lnTo>
                  <a:pt x="513740" y="369569"/>
                </a:lnTo>
                <a:lnTo>
                  <a:pt x="502452" y="363132"/>
                </a:lnTo>
                <a:lnTo>
                  <a:pt x="471444" y="354647"/>
                </a:lnTo>
                <a:lnTo>
                  <a:pt x="425005" y="342350"/>
                </a:lnTo>
                <a:lnTo>
                  <a:pt x="367419" y="324481"/>
                </a:lnTo>
                <a:lnTo>
                  <a:pt x="302973" y="299276"/>
                </a:lnTo>
                <a:lnTo>
                  <a:pt x="235953" y="264972"/>
                </a:lnTo>
                <a:lnTo>
                  <a:pt x="193181" y="234192"/>
                </a:lnTo>
                <a:lnTo>
                  <a:pt x="157406" y="197718"/>
                </a:lnTo>
                <a:lnTo>
                  <a:pt x="127364" y="156727"/>
                </a:lnTo>
                <a:lnTo>
                  <a:pt x="101791" y="112398"/>
                </a:lnTo>
                <a:lnTo>
                  <a:pt x="79421" y="65910"/>
                </a:lnTo>
                <a:lnTo>
                  <a:pt x="57010" y="13677"/>
                </a:lnTo>
                <a:lnTo>
                  <a:pt x="55244" y="8559"/>
                </a:lnTo>
                <a:lnTo>
                  <a:pt x="45516" y="0"/>
                </a:lnTo>
                <a:close/>
              </a:path>
            </a:pathLst>
          </a:custGeom>
          <a:solidFill>
            <a:srgbClr val="FEE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5"/>
          <p:cNvSpPr/>
          <p:nvPr/>
        </p:nvSpPr>
        <p:spPr>
          <a:xfrm>
            <a:off x="10001758" y="5990539"/>
            <a:ext cx="357505" cy="155575"/>
          </a:xfrm>
          <a:custGeom>
            <a:avLst/>
            <a:gdLst/>
            <a:ahLst/>
            <a:cxnLst/>
            <a:rect l="l" t="t" r="r" b="b"/>
            <a:pathLst>
              <a:path w="357504" h="155575" extrusionOk="0">
                <a:moveTo>
                  <a:pt x="275488" y="147726"/>
                </a:moveTo>
                <a:lnTo>
                  <a:pt x="274980" y="137833"/>
                </a:lnTo>
                <a:lnTo>
                  <a:pt x="268490" y="135826"/>
                </a:lnTo>
                <a:lnTo>
                  <a:pt x="232244" y="126695"/>
                </a:lnTo>
                <a:lnTo>
                  <a:pt x="196494" y="119583"/>
                </a:lnTo>
                <a:lnTo>
                  <a:pt x="161061" y="110756"/>
                </a:lnTo>
                <a:lnTo>
                  <a:pt x="93345" y="77635"/>
                </a:lnTo>
                <a:lnTo>
                  <a:pt x="35242" y="30962"/>
                </a:lnTo>
                <a:lnTo>
                  <a:pt x="6210" y="0"/>
                </a:lnTo>
                <a:lnTo>
                  <a:pt x="0" y="4864"/>
                </a:lnTo>
                <a:lnTo>
                  <a:pt x="27559" y="43103"/>
                </a:lnTo>
                <a:lnTo>
                  <a:pt x="59385" y="75946"/>
                </a:lnTo>
                <a:lnTo>
                  <a:pt x="96558" y="105511"/>
                </a:lnTo>
                <a:lnTo>
                  <a:pt x="137566" y="129705"/>
                </a:lnTo>
                <a:lnTo>
                  <a:pt x="180898" y="146494"/>
                </a:lnTo>
                <a:lnTo>
                  <a:pt x="225044" y="153771"/>
                </a:lnTo>
                <a:lnTo>
                  <a:pt x="268490" y="149479"/>
                </a:lnTo>
                <a:lnTo>
                  <a:pt x="275488" y="147726"/>
                </a:lnTo>
                <a:close/>
              </a:path>
              <a:path w="357504" h="155575" extrusionOk="0">
                <a:moveTo>
                  <a:pt x="357187" y="148183"/>
                </a:moveTo>
                <a:lnTo>
                  <a:pt x="355625" y="141439"/>
                </a:lnTo>
                <a:lnTo>
                  <a:pt x="348564" y="137541"/>
                </a:lnTo>
                <a:lnTo>
                  <a:pt x="342226" y="136944"/>
                </a:lnTo>
                <a:lnTo>
                  <a:pt x="335889" y="136728"/>
                </a:lnTo>
                <a:lnTo>
                  <a:pt x="329552" y="136893"/>
                </a:lnTo>
                <a:lnTo>
                  <a:pt x="323202" y="137439"/>
                </a:lnTo>
                <a:lnTo>
                  <a:pt x="318795" y="137960"/>
                </a:lnTo>
                <a:lnTo>
                  <a:pt x="315112" y="140817"/>
                </a:lnTo>
                <a:lnTo>
                  <a:pt x="315023" y="149860"/>
                </a:lnTo>
                <a:lnTo>
                  <a:pt x="318820" y="153860"/>
                </a:lnTo>
                <a:lnTo>
                  <a:pt x="330949" y="153416"/>
                </a:lnTo>
                <a:lnTo>
                  <a:pt x="338531" y="153949"/>
                </a:lnTo>
                <a:lnTo>
                  <a:pt x="346138" y="155536"/>
                </a:lnTo>
                <a:lnTo>
                  <a:pt x="353822" y="154101"/>
                </a:lnTo>
                <a:lnTo>
                  <a:pt x="357187" y="148183"/>
                </a:lnTo>
                <a:close/>
              </a:path>
            </a:pathLst>
          </a:custGeom>
          <a:solidFill>
            <a:srgbClr val="FFC7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10272522" y="5972035"/>
            <a:ext cx="163830" cy="49530"/>
          </a:xfrm>
          <a:custGeom>
            <a:avLst/>
            <a:gdLst/>
            <a:ahLst/>
            <a:cxnLst/>
            <a:rect l="l" t="t" r="r" b="b"/>
            <a:pathLst>
              <a:path w="163829" h="49529" extrusionOk="0">
                <a:moveTo>
                  <a:pt x="136550" y="21386"/>
                </a:moveTo>
                <a:lnTo>
                  <a:pt x="133896" y="15341"/>
                </a:lnTo>
                <a:lnTo>
                  <a:pt x="127774" y="14566"/>
                </a:lnTo>
                <a:lnTo>
                  <a:pt x="113779" y="14833"/>
                </a:lnTo>
                <a:lnTo>
                  <a:pt x="99555" y="17856"/>
                </a:lnTo>
                <a:lnTo>
                  <a:pt x="85318" y="21805"/>
                </a:lnTo>
                <a:lnTo>
                  <a:pt x="71310" y="24841"/>
                </a:lnTo>
                <a:lnTo>
                  <a:pt x="55562" y="26682"/>
                </a:lnTo>
                <a:lnTo>
                  <a:pt x="39687" y="27863"/>
                </a:lnTo>
                <a:lnTo>
                  <a:pt x="23774" y="28549"/>
                </a:lnTo>
                <a:lnTo>
                  <a:pt x="901" y="29057"/>
                </a:lnTo>
                <a:lnTo>
                  <a:pt x="0" y="38557"/>
                </a:lnTo>
                <a:lnTo>
                  <a:pt x="6324" y="40792"/>
                </a:lnTo>
                <a:lnTo>
                  <a:pt x="23139" y="45770"/>
                </a:lnTo>
                <a:lnTo>
                  <a:pt x="39878" y="48653"/>
                </a:lnTo>
                <a:lnTo>
                  <a:pt x="56883" y="49453"/>
                </a:lnTo>
                <a:lnTo>
                  <a:pt x="74472" y="48171"/>
                </a:lnTo>
                <a:lnTo>
                  <a:pt x="89852" y="45935"/>
                </a:lnTo>
                <a:lnTo>
                  <a:pt x="105981" y="42265"/>
                </a:lnTo>
                <a:lnTo>
                  <a:pt x="120904" y="36093"/>
                </a:lnTo>
                <a:lnTo>
                  <a:pt x="132638" y="26314"/>
                </a:lnTo>
                <a:lnTo>
                  <a:pt x="136550" y="21386"/>
                </a:lnTo>
                <a:close/>
              </a:path>
              <a:path w="163829" h="49529" extrusionOk="0">
                <a:moveTo>
                  <a:pt x="163766" y="4508"/>
                </a:moveTo>
                <a:lnTo>
                  <a:pt x="162140" y="1854"/>
                </a:lnTo>
                <a:lnTo>
                  <a:pt x="159880" y="1003"/>
                </a:lnTo>
                <a:lnTo>
                  <a:pt x="157213" y="0"/>
                </a:lnTo>
                <a:lnTo>
                  <a:pt x="154851" y="215"/>
                </a:lnTo>
                <a:lnTo>
                  <a:pt x="145326" y="3302"/>
                </a:lnTo>
                <a:lnTo>
                  <a:pt x="148259" y="14160"/>
                </a:lnTo>
                <a:lnTo>
                  <a:pt x="158305" y="10909"/>
                </a:lnTo>
                <a:lnTo>
                  <a:pt x="160439" y="9601"/>
                </a:lnTo>
                <a:lnTo>
                  <a:pt x="163766" y="4508"/>
                </a:lnTo>
                <a:close/>
              </a:path>
            </a:pathLst>
          </a:custGeom>
          <a:solidFill>
            <a:srgbClr val="F9A61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/>
          <p:cNvSpPr/>
          <p:nvPr/>
        </p:nvSpPr>
        <p:spPr>
          <a:xfrm>
            <a:off x="10143312" y="5905373"/>
            <a:ext cx="160020" cy="48260"/>
          </a:xfrm>
          <a:custGeom>
            <a:avLst/>
            <a:gdLst/>
            <a:ahLst/>
            <a:cxnLst/>
            <a:rect l="l" t="t" r="r" b="b"/>
            <a:pathLst>
              <a:path w="160020" h="48260" extrusionOk="0">
                <a:moveTo>
                  <a:pt x="110451" y="32664"/>
                </a:moveTo>
                <a:lnTo>
                  <a:pt x="107950" y="30657"/>
                </a:lnTo>
                <a:lnTo>
                  <a:pt x="98044" y="25120"/>
                </a:lnTo>
                <a:lnTo>
                  <a:pt x="86753" y="22021"/>
                </a:lnTo>
                <a:lnTo>
                  <a:pt x="63487" y="18059"/>
                </a:lnTo>
                <a:lnTo>
                  <a:pt x="49631" y="14516"/>
                </a:lnTo>
                <a:lnTo>
                  <a:pt x="35902" y="10426"/>
                </a:lnTo>
                <a:lnTo>
                  <a:pt x="2616" y="0"/>
                </a:lnTo>
                <a:lnTo>
                  <a:pt x="0" y="8077"/>
                </a:lnTo>
                <a:lnTo>
                  <a:pt x="44132" y="31445"/>
                </a:lnTo>
                <a:lnTo>
                  <a:pt x="82994" y="41605"/>
                </a:lnTo>
                <a:lnTo>
                  <a:pt x="95554" y="41884"/>
                </a:lnTo>
                <a:lnTo>
                  <a:pt x="106934" y="38506"/>
                </a:lnTo>
                <a:lnTo>
                  <a:pt x="109550" y="37096"/>
                </a:lnTo>
                <a:lnTo>
                  <a:pt x="110451" y="32664"/>
                </a:lnTo>
                <a:close/>
              </a:path>
              <a:path w="160020" h="48260" extrusionOk="0">
                <a:moveTo>
                  <a:pt x="159880" y="44018"/>
                </a:moveTo>
                <a:lnTo>
                  <a:pt x="159842" y="41021"/>
                </a:lnTo>
                <a:lnTo>
                  <a:pt x="158432" y="39484"/>
                </a:lnTo>
                <a:lnTo>
                  <a:pt x="154279" y="34912"/>
                </a:lnTo>
                <a:lnTo>
                  <a:pt x="145630" y="35382"/>
                </a:lnTo>
                <a:lnTo>
                  <a:pt x="134747" y="33832"/>
                </a:lnTo>
                <a:lnTo>
                  <a:pt x="132308" y="41224"/>
                </a:lnTo>
                <a:lnTo>
                  <a:pt x="143852" y="44183"/>
                </a:lnTo>
                <a:lnTo>
                  <a:pt x="151612" y="47917"/>
                </a:lnTo>
                <a:lnTo>
                  <a:pt x="159880" y="44018"/>
                </a:lnTo>
                <a:close/>
              </a:path>
            </a:pathLst>
          </a:custGeom>
          <a:solidFill>
            <a:srgbClr val="FEE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63952" y="5806770"/>
            <a:ext cx="267477" cy="9704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/>
        </p:nvSpPr>
        <p:spPr>
          <a:xfrm>
            <a:off x="10046119" y="5908154"/>
            <a:ext cx="189230" cy="139065"/>
          </a:xfrm>
          <a:custGeom>
            <a:avLst/>
            <a:gdLst/>
            <a:ahLst/>
            <a:cxnLst/>
            <a:rect l="l" t="t" r="r" b="b"/>
            <a:pathLst>
              <a:path w="189229" h="139064" extrusionOk="0">
                <a:moveTo>
                  <a:pt x="26060" y="19316"/>
                </a:moveTo>
                <a:lnTo>
                  <a:pt x="22694" y="14452"/>
                </a:lnTo>
                <a:lnTo>
                  <a:pt x="19723" y="10172"/>
                </a:lnTo>
                <a:lnTo>
                  <a:pt x="15468" y="7277"/>
                </a:lnTo>
                <a:lnTo>
                  <a:pt x="12420" y="3060"/>
                </a:lnTo>
                <a:lnTo>
                  <a:pt x="7835" y="0"/>
                </a:lnTo>
                <a:lnTo>
                  <a:pt x="3060" y="838"/>
                </a:lnTo>
                <a:lnTo>
                  <a:pt x="0" y="4521"/>
                </a:lnTo>
                <a:lnTo>
                  <a:pt x="546" y="9994"/>
                </a:lnTo>
                <a:lnTo>
                  <a:pt x="3771" y="16535"/>
                </a:lnTo>
                <a:lnTo>
                  <a:pt x="7797" y="22098"/>
                </a:lnTo>
                <a:lnTo>
                  <a:pt x="20358" y="27101"/>
                </a:lnTo>
                <a:lnTo>
                  <a:pt x="26060" y="19316"/>
                </a:lnTo>
                <a:close/>
              </a:path>
              <a:path w="189229" h="139064" extrusionOk="0">
                <a:moveTo>
                  <a:pt x="189179" y="132918"/>
                </a:moveTo>
                <a:lnTo>
                  <a:pt x="185166" y="129286"/>
                </a:lnTo>
                <a:lnTo>
                  <a:pt x="170065" y="118783"/>
                </a:lnTo>
                <a:lnTo>
                  <a:pt x="152958" y="110705"/>
                </a:lnTo>
                <a:lnTo>
                  <a:pt x="135305" y="103339"/>
                </a:lnTo>
                <a:lnTo>
                  <a:pt x="118554" y="94957"/>
                </a:lnTo>
                <a:lnTo>
                  <a:pt x="82105" y="69253"/>
                </a:lnTo>
                <a:lnTo>
                  <a:pt x="49403" y="38925"/>
                </a:lnTo>
                <a:lnTo>
                  <a:pt x="45250" y="34582"/>
                </a:lnTo>
                <a:lnTo>
                  <a:pt x="37211" y="40424"/>
                </a:lnTo>
                <a:lnTo>
                  <a:pt x="68770" y="78486"/>
                </a:lnTo>
                <a:lnTo>
                  <a:pt x="101866" y="106235"/>
                </a:lnTo>
                <a:lnTo>
                  <a:pt x="139382" y="129387"/>
                </a:lnTo>
                <a:lnTo>
                  <a:pt x="181190" y="138899"/>
                </a:lnTo>
                <a:lnTo>
                  <a:pt x="185559" y="138328"/>
                </a:lnTo>
                <a:lnTo>
                  <a:pt x="189179" y="132918"/>
                </a:lnTo>
                <a:close/>
              </a:path>
            </a:pathLst>
          </a:custGeom>
          <a:solidFill>
            <a:srgbClr val="FCEF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10243493" y="4259729"/>
            <a:ext cx="448945" cy="692785"/>
          </a:xfrm>
          <a:custGeom>
            <a:avLst/>
            <a:gdLst/>
            <a:ahLst/>
            <a:cxnLst/>
            <a:rect l="l" t="t" r="r" b="b"/>
            <a:pathLst>
              <a:path w="448945" h="692785" extrusionOk="0">
                <a:moveTo>
                  <a:pt x="398971" y="0"/>
                </a:moveTo>
                <a:lnTo>
                  <a:pt x="232177" y="8061"/>
                </a:lnTo>
                <a:lnTo>
                  <a:pt x="179449" y="12359"/>
                </a:lnTo>
                <a:lnTo>
                  <a:pt x="127445" y="21750"/>
                </a:lnTo>
                <a:lnTo>
                  <a:pt x="79706" y="40034"/>
                </a:lnTo>
                <a:lnTo>
                  <a:pt x="39772" y="71015"/>
                </a:lnTo>
                <a:lnTo>
                  <a:pt x="5568" y="138085"/>
                </a:lnTo>
                <a:lnTo>
                  <a:pt x="0" y="176240"/>
                </a:lnTo>
                <a:lnTo>
                  <a:pt x="910" y="214842"/>
                </a:lnTo>
                <a:lnTo>
                  <a:pt x="6966" y="252606"/>
                </a:lnTo>
                <a:lnTo>
                  <a:pt x="16449" y="289713"/>
                </a:lnTo>
                <a:lnTo>
                  <a:pt x="27874" y="326419"/>
                </a:lnTo>
                <a:lnTo>
                  <a:pt x="39760" y="362975"/>
                </a:lnTo>
                <a:lnTo>
                  <a:pt x="50648" y="397638"/>
                </a:lnTo>
                <a:lnTo>
                  <a:pt x="76516" y="465241"/>
                </a:lnTo>
                <a:lnTo>
                  <a:pt x="113790" y="520417"/>
                </a:lnTo>
                <a:lnTo>
                  <a:pt x="159803" y="561470"/>
                </a:lnTo>
                <a:lnTo>
                  <a:pt x="227344" y="605769"/>
                </a:lnTo>
                <a:lnTo>
                  <a:pt x="273245" y="631150"/>
                </a:lnTo>
                <a:lnTo>
                  <a:pt x="321704" y="654164"/>
                </a:lnTo>
                <a:lnTo>
                  <a:pt x="371597" y="673547"/>
                </a:lnTo>
                <a:lnTo>
                  <a:pt x="421801" y="688039"/>
                </a:lnTo>
                <a:lnTo>
                  <a:pt x="448509" y="692547"/>
                </a:lnTo>
                <a:lnTo>
                  <a:pt x="448509" y="7854"/>
                </a:lnTo>
                <a:lnTo>
                  <a:pt x="424583" y="2286"/>
                </a:lnTo>
                <a:lnTo>
                  <a:pt x="398971" y="0"/>
                </a:lnTo>
                <a:close/>
              </a:path>
            </a:pathLst>
          </a:custGeom>
          <a:solidFill>
            <a:srgbClr val="9BCC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10033175" y="4314713"/>
            <a:ext cx="659130" cy="789305"/>
          </a:xfrm>
          <a:custGeom>
            <a:avLst/>
            <a:gdLst/>
            <a:ahLst/>
            <a:cxnLst/>
            <a:rect l="l" t="t" r="r" b="b"/>
            <a:pathLst>
              <a:path w="659129" h="789304" extrusionOk="0">
                <a:moveTo>
                  <a:pt x="221513" y="0"/>
                </a:moveTo>
                <a:lnTo>
                  <a:pt x="154921" y="22664"/>
                </a:lnTo>
                <a:lnTo>
                  <a:pt x="98577" y="69342"/>
                </a:lnTo>
                <a:lnTo>
                  <a:pt x="66919" y="102673"/>
                </a:lnTo>
                <a:lnTo>
                  <a:pt x="39621" y="139563"/>
                </a:lnTo>
                <a:lnTo>
                  <a:pt x="21300" y="179820"/>
                </a:lnTo>
                <a:lnTo>
                  <a:pt x="16573" y="223253"/>
                </a:lnTo>
                <a:lnTo>
                  <a:pt x="19900" y="244201"/>
                </a:lnTo>
                <a:lnTo>
                  <a:pt x="24865" y="264950"/>
                </a:lnTo>
                <a:lnTo>
                  <a:pt x="29027" y="285703"/>
                </a:lnTo>
                <a:lnTo>
                  <a:pt x="29946" y="306666"/>
                </a:lnTo>
                <a:lnTo>
                  <a:pt x="25801" y="327997"/>
                </a:lnTo>
                <a:lnTo>
                  <a:pt x="18188" y="348559"/>
                </a:lnTo>
                <a:lnTo>
                  <a:pt x="9596" y="368962"/>
                </a:lnTo>
                <a:lnTo>
                  <a:pt x="2514" y="389813"/>
                </a:lnTo>
                <a:lnTo>
                  <a:pt x="0" y="439459"/>
                </a:lnTo>
                <a:lnTo>
                  <a:pt x="14257" y="487864"/>
                </a:lnTo>
                <a:lnTo>
                  <a:pt x="39414" y="534135"/>
                </a:lnTo>
                <a:lnTo>
                  <a:pt x="69596" y="577380"/>
                </a:lnTo>
                <a:lnTo>
                  <a:pt x="95551" y="611898"/>
                </a:lnTo>
                <a:lnTo>
                  <a:pt x="122810" y="645385"/>
                </a:lnTo>
                <a:lnTo>
                  <a:pt x="152386" y="676524"/>
                </a:lnTo>
                <a:lnTo>
                  <a:pt x="185293" y="703999"/>
                </a:lnTo>
                <a:lnTo>
                  <a:pt x="222475" y="727702"/>
                </a:lnTo>
                <a:lnTo>
                  <a:pt x="263102" y="747823"/>
                </a:lnTo>
                <a:lnTo>
                  <a:pt x="306448" y="764180"/>
                </a:lnTo>
                <a:lnTo>
                  <a:pt x="351788" y="776590"/>
                </a:lnTo>
                <a:lnTo>
                  <a:pt x="398398" y="784870"/>
                </a:lnTo>
                <a:lnTo>
                  <a:pt x="445552" y="788838"/>
                </a:lnTo>
                <a:lnTo>
                  <a:pt x="492525" y="788311"/>
                </a:lnTo>
                <a:lnTo>
                  <a:pt x="538593" y="783106"/>
                </a:lnTo>
                <a:lnTo>
                  <a:pt x="583029" y="773042"/>
                </a:lnTo>
                <a:lnTo>
                  <a:pt x="625109" y="757935"/>
                </a:lnTo>
                <a:lnTo>
                  <a:pt x="658827" y="740356"/>
                </a:lnTo>
                <a:lnTo>
                  <a:pt x="658827" y="474636"/>
                </a:lnTo>
                <a:lnTo>
                  <a:pt x="643534" y="468972"/>
                </a:lnTo>
                <a:lnTo>
                  <a:pt x="620477" y="458020"/>
                </a:lnTo>
                <a:lnTo>
                  <a:pt x="599565" y="443488"/>
                </a:lnTo>
                <a:lnTo>
                  <a:pt x="583318" y="425115"/>
                </a:lnTo>
                <a:lnTo>
                  <a:pt x="574256" y="402640"/>
                </a:lnTo>
                <a:lnTo>
                  <a:pt x="574206" y="377801"/>
                </a:lnTo>
                <a:lnTo>
                  <a:pt x="580248" y="353115"/>
                </a:lnTo>
                <a:lnTo>
                  <a:pt x="587584" y="328322"/>
                </a:lnTo>
                <a:lnTo>
                  <a:pt x="591413" y="303161"/>
                </a:lnTo>
                <a:lnTo>
                  <a:pt x="582297" y="265454"/>
                </a:lnTo>
                <a:lnTo>
                  <a:pt x="557184" y="235062"/>
                </a:lnTo>
                <a:lnTo>
                  <a:pt x="521740" y="213898"/>
                </a:lnTo>
                <a:lnTo>
                  <a:pt x="481634" y="203873"/>
                </a:lnTo>
                <a:lnTo>
                  <a:pt x="442465" y="201452"/>
                </a:lnTo>
                <a:lnTo>
                  <a:pt x="423484" y="198256"/>
                </a:lnTo>
                <a:lnTo>
                  <a:pt x="386185" y="174094"/>
                </a:lnTo>
                <a:lnTo>
                  <a:pt x="361920" y="126006"/>
                </a:lnTo>
                <a:lnTo>
                  <a:pt x="352145" y="100304"/>
                </a:lnTo>
                <a:lnTo>
                  <a:pt x="330555" y="61552"/>
                </a:lnTo>
                <a:lnTo>
                  <a:pt x="300383" y="29144"/>
                </a:lnTo>
                <a:lnTo>
                  <a:pt x="263434" y="7241"/>
                </a:lnTo>
                <a:lnTo>
                  <a:pt x="221513" y="0"/>
                </a:lnTo>
                <a:close/>
              </a:path>
            </a:pathLst>
          </a:custGeom>
          <a:solidFill>
            <a:srgbClr val="C4DC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10190239" y="4428502"/>
            <a:ext cx="502284" cy="705485"/>
          </a:xfrm>
          <a:custGeom>
            <a:avLst/>
            <a:gdLst/>
            <a:ahLst/>
            <a:cxnLst/>
            <a:rect l="l" t="t" r="r" b="b"/>
            <a:pathLst>
              <a:path w="502284" h="705485" extrusionOk="0">
                <a:moveTo>
                  <a:pt x="125425" y="357720"/>
                </a:moveTo>
                <a:lnTo>
                  <a:pt x="122059" y="352310"/>
                </a:lnTo>
                <a:lnTo>
                  <a:pt x="88620" y="321195"/>
                </a:lnTo>
                <a:lnTo>
                  <a:pt x="61950" y="283464"/>
                </a:lnTo>
                <a:lnTo>
                  <a:pt x="41643" y="240728"/>
                </a:lnTo>
                <a:lnTo>
                  <a:pt x="27368" y="194576"/>
                </a:lnTo>
                <a:lnTo>
                  <a:pt x="18707" y="146608"/>
                </a:lnTo>
                <a:lnTo>
                  <a:pt x="15328" y="98412"/>
                </a:lnTo>
                <a:lnTo>
                  <a:pt x="16827" y="51574"/>
                </a:lnTo>
                <a:lnTo>
                  <a:pt x="22847" y="7708"/>
                </a:lnTo>
                <a:lnTo>
                  <a:pt x="23952" y="1968"/>
                </a:lnTo>
                <a:lnTo>
                  <a:pt x="14160" y="0"/>
                </a:lnTo>
                <a:lnTo>
                  <a:pt x="12738" y="5689"/>
                </a:lnTo>
                <a:lnTo>
                  <a:pt x="5143" y="44716"/>
                </a:lnTo>
                <a:lnTo>
                  <a:pt x="673" y="88696"/>
                </a:lnTo>
                <a:lnTo>
                  <a:pt x="0" y="135623"/>
                </a:lnTo>
                <a:lnTo>
                  <a:pt x="3835" y="183515"/>
                </a:lnTo>
                <a:lnTo>
                  <a:pt x="12839" y="230390"/>
                </a:lnTo>
                <a:lnTo>
                  <a:pt x="27724" y="274256"/>
                </a:lnTo>
                <a:lnTo>
                  <a:pt x="49149" y="313118"/>
                </a:lnTo>
                <a:lnTo>
                  <a:pt x="77812" y="345008"/>
                </a:lnTo>
                <a:lnTo>
                  <a:pt x="114401" y="367919"/>
                </a:lnTo>
                <a:lnTo>
                  <a:pt x="120688" y="368033"/>
                </a:lnTo>
                <a:lnTo>
                  <a:pt x="124663" y="363791"/>
                </a:lnTo>
                <a:lnTo>
                  <a:pt x="125425" y="357720"/>
                </a:lnTo>
                <a:close/>
              </a:path>
              <a:path w="502284" h="705485" extrusionOk="0">
                <a:moveTo>
                  <a:pt x="501764" y="345922"/>
                </a:moveTo>
                <a:lnTo>
                  <a:pt x="498716" y="347179"/>
                </a:lnTo>
                <a:lnTo>
                  <a:pt x="474954" y="347954"/>
                </a:lnTo>
                <a:lnTo>
                  <a:pt x="451078" y="343319"/>
                </a:lnTo>
                <a:lnTo>
                  <a:pt x="427101" y="338023"/>
                </a:lnTo>
                <a:lnTo>
                  <a:pt x="403034" y="336867"/>
                </a:lnTo>
                <a:lnTo>
                  <a:pt x="367906" y="350393"/>
                </a:lnTo>
                <a:lnTo>
                  <a:pt x="339801" y="378002"/>
                </a:lnTo>
                <a:lnTo>
                  <a:pt x="290601" y="447078"/>
                </a:lnTo>
                <a:lnTo>
                  <a:pt x="262470" y="474332"/>
                </a:lnTo>
                <a:lnTo>
                  <a:pt x="227279" y="487235"/>
                </a:lnTo>
                <a:lnTo>
                  <a:pt x="199440" y="484886"/>
                </a:lnTo>
                <a:lnTo>
                  <a:pt x="171678" y="477786"/>
                </a:lnTo>
                <a:lnTo>
                  <a:pt x="144462" y="472871"/>
                </a:lnTo>
                <a:lnTo>
                  <a:pt x="103987" y="486435"/>
                </a:lnTo>
                <a:lnTo>
                  <a:pt x="78079" y="533844"/>
                </a:lnTo>
                <a:lnTo>
                  <a:pt x="77152" y="571538"/>
                </a:lnTo>
                <a:lnTo>
                  <a:pt x="88163" y="608457"/>
                </a:lnTo>
                <a:lnTo>
                  <a:pt x="109410" y="640600"/>
                </a:lnTo>
                <a:lnTo>
                  <a:pt x="171754" y="683425"/>
                </a:lnTo>
                <a:lnTo>
                  <a:pt x="208394" y="695490"/>
                </a:lnTo>
                <a:lnTo>
                  <a:pt x="246405" y="702373"/>
                </a:lnTo>
                <a:lnTo>
                  <a:pt x="282956" y="705002"/>
                </a:lnTo>
                <a:lnTo>
                  <a:pt x="319582" y="704138"/>
                </a:lnTo>
                <a:lnTo>
                  <a:pt x="391782" y="692035"/>
                </a:lnTo>
                <a:lnTo>
                  <a:pt x="437489" y="676465"/>
                </a:lnTo>
                <a:lnTo>
                  <a:pt x="479501" y="656107"/>
                </a:lnTo>
                <a:lnTo>
                  <a:pt x="501764" y="642480"/>
                </a:lnTo>
                <a:lnTo>
                  <a:pt x="501764" y="487235"/>
                </a:lnTo>
                <a:lnTo>
                  <a:pt x="501764" y="347954"/>
                </a:lnTo>
                <a:lnTo>
                  <a:pt x="501764" y="345922"/>
                </a:lnTo>
                <a:close/>
              </a:path>
            </a:pathLst>
          </a:custGeom>
          <a:solidFill>
            <a:srgbClr val="E5EA9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17897" y="4619901"/>
            <a:ext cx="263086" cy="206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00593" y="4338603"/>
            <a:ext cx="191409" cy="15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10652527" y="4592537"/>
            <a:ext cx="40005" cy="29209"/>
          </a:xfrm>
          <a:custGeom>
            <a:avLst/>
            <a:gdLst/>
            <a:ahLst/>
            <a:cxnLst/>
            <a:rect l="l" t="t" r="r" b="b"/>
            <a:pathLst>
              <a:path w="40004" h="29210" extrusionOk="0">
                <a:moveTo>
                  <a:pt x="3378" y="0"/>
                </a:moveTo>
                <a:lnTo>
                  <a:pt x="0" y="10655"/>
                </a:lnTo>
                <a:lnTo>
                  <a:pt x="6807" y="13614"/>
                </a:lnTo>
                <a:lnTo>
                  <a:pt x="22086" y="20496"/>
                </a:lnTo>
                <a:lnTo>
                  <a:pt x="37109" y="27884"/>
                </a:lnTo>
                <a:lnTo>
                  <a:pt x="39475" y="29155"/>
                </a:lnTo>
                <a:lnTo>
                  <a:pt x="39475" y="13735"/>
                </a:lnTo>
                <a:lnTo>
                  <a:pt x="25682" y="8138"/>
                </a:lnTo>
                <a:lnTo>
                  <a:pt x="10579" y="2552"/>
                </a:lnTo>
                <a:lnTo>
                  <a:pt x="3378" y="0"/>
                </a:lnTo>
                <a:close/>
              </a:path>
            </a:pathLst>
          </a:custGeom>
          <a:solidFill>
            <a:srgbClr val="C4DC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425814" y="4969372"/>
            <a:ext cx="166662" cy="7326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/>
          <p:nvPr/>
        </p:nvSpPr>
        <p:spPr>
          <a:xfrm>
            <a:off x="10636953" y="4858387"/>
            <a:ext cx="55244" cy="132080"/>
          </a:xfrm>
          <a:custGeom>
            <a:avLst/>
            <a:gdLst/>
            <a:ahLst/>
            <a:cxnLst/>
            <a:rect l="l" t="t" r="r" b="b"/>
            <a:pathLst>
              <a:path w="55245" h="132079" extrusionOk="0">
                <a:moveTo>
                  <a:pt x="12074" y="0"/>
                </a:moveTo>
                <a:lnTo>
                  <a:pt x="4905" y="887"/>
                </a:lnTo>
                <a:lnTo>
                  <a:pt x="0" y="6072"/>
                </a:lnTo>
                <a:lnTo>
                  <a:pt x="468" y="14042"/>
                </a:lnTo>
                <a:lnTo>
                  <a:pt x="10428" y="37610"/>
                </a:lnTo>
                <a:lnTo>
                  <a:pt x="18425" y="61469"/>
                </a:lnTo>
                <a:lnTo>
                  <a:pt x="24899" y="85792"/>
                </a:lnTo>
                <a:lnTo>
                  <a:pt x="30287" y="110753"/>
                </a:lnTo>
                <a:lnTo>
                  <a:pt x="33443" y="120795"/>
                </a:lnTo>
                <a:lnTo>
                  <a:pt x="38815" y="128528"/>
                </a:lnTo>
                <a:lnTo>
                  <a:pt x="46350" y="131539"/>
                </a:lnTo>
                <a:lnTo>
                  <a:pt x="55050" y="127818"/>
                </a:lnTo>
                <a:lnTo>
                  <a:pt x="55050" y="90596"/>
                </a:lnTo>
                <a:lnTo>
                  <a:pt x="53713" y="85073"/>
                </a:lnTo>
                <a:lnTo>
                  <a:pt x="44148" y="57419"/>
                </a:lnTo>
                <a:lnTo>
                  <a:pt x="32256" y="30661"/>
                </a:lnTo>
                <a:lnTo>
                  <a:pt x="18400" y="4924"/>
                </a:lnTo>
                <a:lnTo>
                  <a:pt x="12074" y="0"/>
                </a:lnTo>
                <a:close/>
              </a:path>
            </a:pathLst>
          </a:custGeom>
          <a:solidFill>
            <a:srgbClr val="C4DC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84936" y="6209570"/>
            <a:ext cx="98425" cy="57150"/>
          </a:xfrm>
          <a:custGeom>
            <a:avLst/>
            <a:gdLst/>
            <a:ahLst/>
            <a:cxnLst/>
            <a:rect l="l" t="t" r="r" b="b"/>
            <a:pathLst>
              <a:path w="98425" h="57150" extrusionOk="0">
                <a:moveTo>
                  <a:pt x="55253" y="0"/>
                </a:moveTo>
                <a:lnTo>
                  <a:pt x="16791" y="9775"/>
                </a:lnTo>
                <a:lnTo>
                  <a:pt x="0" y="30344"/>
                </a:lnTo>
                <a:lnTo>
                  <a:pt x="967" y="39989"/>
                </a:lnTo>
                <a:lnTo>
                  <a:pt x="5553" y="48181"/>
                </a:lnTo>
                <a:lnTo>
                  <a:pt x="12867" y="54057"/>
                </a:lnTo>
                <a:lnTo>
                  <a:pt x="21780" y="56851"/>
                </a:lnTo>
                <a:lnTo>
                  <a:pt x="31167" y="55800"/>
                </a:lnTo>
                <a:lnTo>
                  <a:pt x="41022" y="52371"/>
                </a:lnTo>
                <a:lnTo>
                  <a:pt x="44286" y="51622"/>
                </a:lnTo>
                <a:lnTo>
                  <a:pt x="55158" y="51495"/>
                </a:lnTo>
                <a:lnTo>
                  <a:pt x="67451" y="52257"/>
                </a:lnTo>
                <a:lnTo>
                  <a:pt x="74703" y="52104"/>
                </a:lnTo>
                <a:lnTo>
                  <a:pt x="81828" y="49907"/>
                </a:lnTo>
                <a:lnTo>
                  <a:pt x="88228" y="46770"/>
                </a:lnTo>
                <a:lnTo>
                  <a:pt x="95944" y="39632"/>
                </a:lnTo>
                <a:lnTo>
                  <a:pt x="98387" y="30032"/>
                </a:lnTo>
                <a:lnTo>
                  <a:pt x="96531" y="19946"/>
                </a:lnTo>
                <a:lnTo>
                  <a:pt x="91353" y="11350"/>
                </a:lnTo>
                <a:lnTo>
                  <a:pt x="75284" y="1774"/>
                </a:lnTo>
                <a:lnTo>
                  <a:pt x="55253" y="0"/>
                </a:lnTo>
                <a:close/>
              </a:path>
            </a:pathLst>
          </a:custGeom>
          <a:solidFill>
            <a:srgbClr val="C3D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4458" y="6061716"/>
            <a:ext cx="68213" cy="7105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167246" y="6146850"/>
            <a:ext cx="160020" cy="82550"/>
          </a:xfrm>
          <a:custGeom>
            <a:avLst/>
            <a:gdLst/>
            <a:ahLst/>
            <a:cxnLst/>
            <a:rect l="l" t="t" r="r" b="b"/>
            <a:pathLst>
              <a:path w="160020" h="82550" extrusionOk="0">
                <a:moveTo>
                  <a:pt x="35636" y="20243"/>
                </a:moveTo>
                <a:lnTo>
                  <a:pt x="33032" y="6438"/>
                </a:lnTo>
                <a:lnTo>
                  <a:pt x="27343" y="1244"/>
                </a:lnTo>
                <a:lnTo>
                  <a:pt x="22491" y="787"/>
                </a:lnTo>
                <a:lnTo>
                  <a:pt x="14173" y="0"/>
                </a:lnTo>
                <a:lnTo>
                  <a:pt x="6997" y="2235"/>
                </a:lnTo>
                <a:lnTo>
                  <a:pt x="0" y="15989"/>
                </a:lnTo>
                <a:lnTo>
                  <a:pt x="1549" y="24409"/>
                </a:lnTo>
                <a:lnTo>
                  <a:pt x="11938" y="33870"/>
                </a:lnTo>
                <a:lnTo>
                  <a:pt x="19088" y="34696"/>
                </a:lnTo>
                <a:lnTo>
                  <a:pt x="33312" y="28397"/>
                </a:lnTo>
                <a:lnTo>
                  <a:pt x="35636" y="20243"/>
                </a:lnTo>
                <a:close/>
              </a:path>
              <a:path w="160020" h="82550" extrusionOk="0">
                <a:moveTo>
                  <a:pt x="159677" y="49022"/>
                </a:moveTo>
                <a:lnTo>
                  <a:pt x="156933" y="36918"/>
                </a:lnTo>
                <a:lnTo>
                  <a:pt x="149428" y="26936"/>
                </a:lnTo>
                <a:lnTo>
                  <a:pt x="138442" y="20713"/>
                </a:lnTo>
                <a:lnTo>
                  <a:pt x="126365" y="18846"/>
                </a:lnTo>
                <a:lnTo>
                  <a:pt x="114515" y="21539"/>
                </a:lnTo>
                <a:lnTo>
                  <a:pt x="104241" y="29019"/>
                </a:lnTo>
                <a:lnTo>
                  <a:pt x="97942" y="39738"/>
                </a:lnTo>
                <a:lnTo>
                  <a:pt x="96088" y="52108"/>
                </a:lnTo>
                <a:lnTo>
                  <a:pt x="98818" y="64223"/>
                </a:lnTo>
                <a:lnTo>
                  <a:pt x="106349" y="74206"/>
                </a:lnTo>
                <a:lnTo>
                  <a:pt x="117322" y="80416"/>
                </a:lnTo>
                <a:lnTo>
                  <a:pt x="129400" y="82283"/>
                </a:lnTo>
                <a:lnTo>
                  <a:pt x="141236" y="79590"/>
                </a:lnTo>
                <a:lnTo>
                  <a:pt x="151523" y="72110"/>
                </a:lnTo>
                <a:lnTo>
                  <a:pt x="157810" y="61391"/>
                </a:lnTo>
                <a:lnTo>
                  <a:pt x="159677" y="490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9852472" y="6788273"/>
            <a:ext cx="840105" cy="772160"/>
          </a:xfrm>
          <a:custGeom>
            <a:avLst/>
            <a:gdLst/>
            <a:ahLst/>
            <a:cxnLst/>
            <a:rect l="l" t="t" r="r" b="b"/>
            <a:pathLst>
              <a:path w="840104" h="772159" extrusionOk="0">
                <a:moveTo>
                  <a:pt x="723322" y="0"/>
                </a:moveTo>
                <a:lnTo>
                  <a:pt x="677291" y="3215"/>
                </a:lnTo>
                <a:lnTo>
                  <a:pt x="629964" y="10142"/>
                </a:lnTo>
                <a:lnTo>
                  <a:pt x="581422" y="20903"/>
                </a:lnTo>
                <a:lnTo>
                  <a:pt x="531745" y="35621"/>
                </a:lnTo>
                <a:lnTo>
                  <a:pt x="481010" y="54419"/>
                </a:lnTo>
                <a:lnTo>
                  <a:pt x="429297" y="77421"/>
                </a:lnTo>
                <a:lnTo>
                  <a:pt x="373169" y="106125"/>
                </a:lnTo>
                <a:lnTo>
                  <a:pt x="321509" y="135884"/>
                </a:lnTo>
                <a:lnTo>
                  <a:pt x="274199" y="166603"/>
                </a:lnTo>
                <a:lnTo>
                  <a:pt x="231116" y="198185"/>
                </a:lnTo>
                <a:lnTo>
                  <a:pt x="192141" y="230536"/>
                </a:lnTo>
                <a:lnTo>
                  <a:pt x="157153" y="263561"/>
                </a:lnTo>
                <a:lnTo>
                  <a:pt x="126030" y="297164"/>
                </a:lnTo>
                <a:lnTo>
                  <a:pt x="98653" y="331251"/>
                </a:lnTo>
                <a:lnTo>
                  <a:pt x="74901" y="365727"/>
                </a:lnTo>
                <a:lnTo>
                  <a:pt x="54653" y="400495"/>
                </a:lnTo>
                <a:lnTo>
                  <a:pt x="37789" y="435462"/>
                </a:lnTo>
                <a:lnTo>
                  <a:pt x="13729" y="505609"/>
                </a:lnTo>
                <a:lnTo>
                  <a:pt x="1755" y="575407"/>
                </a:lnTo>
                <a:lnTo>
                  <a:pt x="0" y="609936"/>
                </a:lnTo>
                <a:lnTo>
                  <a:pt x="903" y="644094"/>
                </a:lnTo>
                <a:lnTo>
                  <a:pt x="4347" y="677783"/>
                </a:lnTo>
                <a:lnTo>
                  <a:pt x="10208" y="710909"/>
                </a:lnTo>
                <a:lnTo>
                  <a:pt x="18368" y="743378"/>
                </a:lnTo>
                <a:lnTo>
                  <a:pt x="27609" y="771731"/>
                </a:lnTo>
                <a:lnTo>
                  <a:pt x="839530" y="771731"/>
                </a:lnTo>
                <a:lnTo>
                  <a:pt x="839530" y="9091"/>
                </a:lnTo>
                <a:lnTo>
                  <a:pt x="811186" y="4208"/>
                </a:lnTo>
                <a:lnTo>
                  <a:pt x="767980" y="372"/>
                </a:lnTo>
                <a:lnTo>
                  <a:pt x="723322" y="0"/>
                </a:lnTo>
                <a:close/>
              </a:path>
            </a:pathLst>
          </a:custGeom>
          <a:solidFill>
            <a:srgbClr val="EB203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9982174" y="6729297"/>
            <a:ext cx="615950" cy="312420"/>
          </a:xfrm>
          <a:custGeom>
            <a:avLst/>
            <a:gdLst/>
            <a:ahLst/>
            <a:cxnLst/>
            <a:rect l="l" t="t" r="r" b="b"/>
            <a:pathLst>
              <a:path w="615950" h="312420" extrusionOk="0">
                <a:moveTo>
                  <a:pt x="526098" y="0"/>
                </a:moveTo>
                <a:lnTo>
                  <a:pt x="446855" y="19142"/>
                </a:lnTo>
                <a:lnTo>
                  <a:pt x="390254" y="52967"/>
                </a:lnTo>
                <a:lnTo>
                  <a:pt x="368642" y="71012"/>
                </a:lnTo>
                <a:lnTo>
                  <a:pt x="323677" y="24071"/>
                </a:lnTo>
                <a:lnTo>
                  <a:pt x="277937" y="5485"/>
                </a:lnTo>
                <a:lnTo>
                  <a:pt x="242425" y="3184"/>
                </a:lnTo>
                <a:lnTo>
                  <a:pt x="228142" y="5099"/>
                </a:lnTo>
                <a:lnTo>
                  <a:pt x="198478" y="64421"/>
                </a:lnTo>
                <a:lnTo>
                  <a:pt x="203833" y="102260"/>
                </a:lnTo>
                <a:lnTo>
                  <a:pt x="222768" y="122278"/>
                </a:lnTo>
                <a:lnTo>
                  <a:pt x="233845" y="128137"/>
                </a:lnTo>
                <a:lnTo>
                  <a:pt x="114099" y="145797"/>
                </a:lnTo>
                <a:lnTo>
                  <a:pt x="42960" y="208797"/>
                </a:lnTo>
                <a:lnTo>
                  <a:pt x="8802" y="276441"/>
                </a:lnTo>
                <a:lnTo>
                  <a:pt x="0" y="308032"/>
                </a:lnTo>
                <a:lnTo>
                  <a:pt x="46370" y="283964"/>
                </a:lnTo>
                <a:lnTo>
                  <a:pt x="98326" y="264468"/>
                </a:lnTo>
                <a:lnTo>
                  <a:pt x="151591" y="249187"/>
                </a:lnTo>
                <a:lnTo>
                  <a:pt x="201888" y="237762"/>
                </a:lnTo>
                <a:lnTo>
                  <a:pt x="244939" y="229835"/>
                </a:lnTo>
                <a:lnTo>
                  <a:pt x="276466" y="225050"/>
                </a:lnTo>
                <a:lnTo>
                  <a:pt x="288311" y="251210"/>
                </a:lnTo>
                <a:lnTo>
                  <a:pt x="309149" y="277798"/>
                </a:lnTo>
                <a:lnTo>
                  <a:pt x="341513" y="299783"/>
                </a:lnTo>
                <a:lnTo>
                  <a:pt x="387934" y="312134"/>
                </a:lnTo>
                <a:lnTo>
                  <a:pt x="431976" y="264555"/>
                </a:lnTo>
                <a:lnTo>
                  <a:pt x="451758" y="233351"/>
                </a:lnTo>
                <a:lnTo>
                  <a:pt x="451870" y="204712"/>
                </a:lnTo>
                <a:lnTo>
                  <a:pt x="436905" y="164827"/>
                </a:lnTo>
                <a:lnTo>
                  <a:pt x="495049" y="108808"/>
                </a:lnTo>
                <a:lnTo>
                  <a:pt x="553129" y="64902"/>
                </a:lnTo>
                <a:lnTo>
                  <a:pt x="597779" y="36252"/>
                </a:lnTo>
                <a:lnTo>
                  <a:pt x="615632" y="26003"/>
                </a:lnTo>
                <a:lnTo>
                  <a:pt x="526098" y="0"/>
                </a:lnTo>
                <a:close/>
              </a:path>
            </a:pathLst>
          </a:custGeom>
          <a:solidFill>
            <a:srgbClr val="42B75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46373" y="6834192"/>
            <a:ext cx="112900" cy="8496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10629831" y="6861773"/>
            <a:ext cx="62230" cy="73025"/>
          </a:xfrm>
          <a:custGeom>
            <a:avLst/>
            <a:gdLst/>
            <a:ahLst/>
            <a:cxnLst/>
            <a:rect l="l" t="t" r="r" b="b"/>
            <a:pathLst>
              <a:path w="62229" h="73025" extrusionOk="0">
                <a:moveTo>
                  <a:pt x="26222" y="0"/>
                </a:moveTo>
                <a:lnTo>
                  <a:pt x="8089" y="8169"/>
                </a:lnTo>
                <a:lnTo>
                  <a:pt x="0" y="23893"/>
                </a:lnTo>
                <a:lnTo>
                  <a:pt x="3212" y="41024"/>
                </a:lnTo>
                <a:lnTo>
                  <a:pt x="18983" y="53416"/>
                </a:lnTo>
                <a:lnTo>
                  <a:pt x="61789" y="72212"/>
                </a:lnTo>
                <a:lnTo>
                  <a:pt x="62172" y="72440"/>
                </a:lnTo>
                <a:lnTo>
                  <a:pt x="62172" y="599"/>
                </a:lnTo>
                <a:lnTo>
                  <a:pt x="26222" y="0"/>
                </a:lnTo>
                <a:close/>
              </a:path>
            </a:pathLst>
          </a:custGeom>
          <a:solidFill>
            <a:srgbClr val="F1605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953300" y="7438199"/>
            <a:ext cx="158500" cy="12180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0" y="4032508"/>
            <a:ext cx="568960" cy="755015"/>
          </a:xfrm>
          <a:custGeom>
            <a:avLst/>
            <a:gdLst/>
            <a:ahLst/>
            <a:cxnLst/>
            <a:rect l="l" t="t" r="r" b="b"/>
            <a:pathLst>
              <a:path w="568960" h="755014" extrusionOk="0">
                <a:moveTo>
                  <a:pt x="235298" y="0"/>
                </a:moveTo>
                <a:lnTo>
                  <a:pt x="182442" y="5509"/>
                </a:lnTo>
                <a:lnTo>
                  <a:pt x="122570" y="21738"/>
                </a:lnTo>
                <a:lnTo>
                  <a:pt x="55331" y="50869"/>
                </a:lnTo>
                <a:lnTo>
                  <a:pt x="0" y="84635"/>
                </a:lnTo>
                <a:lnTo>
                  <a:pt x="0" y="710746"/>
                </a:lnTo>
                <a:lnTo>
                  <a:pt x="56099" y="731108"/>
                </a:lnTo>
                <a:lnTo>
                  <a:pt x="99138" y="742906"/>
                </a:lnTo>
                <a:lnTo>
                  <a:pt x="145926" y="751251"/>
                </a:lnTo>
                <a:lnTo>
                  <a:pt x="196004" y="754416"/>
                </a:lnTo>
                <a:lnTo>
                  <a:pt x="248910" y="750675"/>
                </a:lnTo>
                <a:lnTo>
                  <a:pt x="304185" y="738302"/>
                </a:lnTo>
                <a:lnTo>
                  <a:pt x="361368" y="715569"/>
                </a:lnTo>
                <a:lnTo>
                  <a:pt x="419999" y="680751"/>
                </a:lnTo>
                <a:lnTo>
                  <a:pt x="471534" y="638253"/>
                </a:lnTo>
                <a:lnTo>
                  <a:pt x="509059" y="594143"/>
                </a:lnTo>
                <a:lnTo>
                  <a:pt x="534548" y="549178"/>
                </a:lnTo>
                <a:lnTo>
                  <a:pt x="549974" y="504115"/>
                </a:lnTo>
                <a:lnTo>
                  <a:pt x="557309" y="459709"/>
                </a:lnTo>
                <a:lnTo>
                  <a:pt x="558527" y="416718"/>
                </a:lnTo>
                <a:lnTo>
                  <a:pt x="555601" y="375897"/>
                </a:lnTo>
                <a:lnTo>
                  <a:pt x="550505" y="338003"/>
                </a:lnTo>
                <a:lnTo>
                  <a:pt x="545211" y="303793"/>
                </a:lnTo>
                <a:lnTo>
                  <a:pt x="541692" y="274022"/>
                </a:lnTo>
                <a:lnTo>
                  <a:pt x="541923" y="249449"/>
                </a:lnTo>
                <a:lnTo>
                  <a:pt x="547875" y="230828"/>
                </a:lnTo>
                <a:lnTo>
                  <a:pt x="566451" y="187463"/>
                </a:lnTo>
                <a:lnTo>
                  <a:pt x="568595" y="150316"/>
                </a:lnTo>
                <a:lnTo>
                  <a:pt x="559194" y="120275"/>
                </a:lnTo>
                <a:lnTo>
                  <a:pt x="543138" y="98227"/>
                </a:lnTo>
                <a:lnTo>
                  <a:pt x="521310" y="88457"/>
                </a:lnTo>
                <a:lnTo>
                  <a:pt x="492819" y="87568"/>
                </a:lnTo>
                <a:lnTo>
                  <a:pt x="459886" y="84904"/>
                </a:lnTo>
                <a:lnTo>
                  <a:pt x="424736" y="69804"/>
                </a:lnTo>
                <a:lnTo>
                  <a:pt x="406611" y="56839"/>
                </a:lnTo>
                <a:lnTo>
                  <a:pt x="383574" y="41495"/>
                </a:lnTo>
                <a:lnTo>
                  <a:pt x="355276" y="25957"/>
                </a:lnTo>
                <a:lnTo>
                  <a:pt x="321364" y="12406"/>
                </a:lnTo>
                <a:lnTo>
                  <a:pt x="281488" y="3026"/>
                </a:lnTo>
                <a:lnTo>
                  <a:pt x="235298" y="0"/>
                </a:lnTo>
                <a:close/>
              </a:path>
            </a:pathLst>
          </a:custGeom>
          <a:solidFill>
            <a:srgbClr val="FED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4555411"/>
            <a:ext cx="433974" cy="13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9479" y="4090571"/>
            <a:ext cx="151142" cy="9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91866" y="4077357"/>
            <a:ext cx="176448" cy="11885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/>
          <p:nvPr/>
        </p:nvSpPr>
        <p:spPr>
          <a:xfrm>
            <a:off x="1384266" y="4515158"/>
            <a:ext cx="2338705" cy="807085"/>
          </a:xfrm>
          <a:custGeom>
            <a:avLst/>
            <a:gdLst/>
            <a:ahLst/>
            <a:cxnLst/>
            <a:rect l="l" t="t" r="r" b="b"/>
            <a:pathLst>
              <a:path w="2338705" h="807085" extrusionOk="0">
                <a:moveTo>
                  <a:pt x="2278105" y="0"/>
                </a:moveTo>
                <a:lnTo>
                  <a:pt x="2227477" y="646"/>
                </a:lnTo>
                <a:lnTo>
                  <a:pt x="2177346" y="7010"/>
                </a:lnTo>
                <a:lnTo>
                  <a:pt x="2127838" y="18403"/>
                </a:lnTo>
                <a:lnTo>
                  <a:pt x="2079081" y="34135"/>
                </a:lnTo>
                <a:lnTo>
                  <a:pt x="2031200" y="53515"/>
                </a:lnTo>
                <a:lnTo>
                  <a:pt x="1984324" y="75855"/>
                </a:lnTo>
                <a:lnTo>
                  <a:pt x="1938578" y="100464"/>
                </a:lnTo>
                <a:lnTo>
                  <a:pt x="1894090" y="126653"/>
                </a:lnTo>
                <a:lnTo>
                  <a:pt x="1850986" y="153731"/>
                </a:lnTo>
                <a:lnTo>
                  <a:pt x="1809394" y="181009"/>
                </a:lnTo>
                <a:lnTo>
                  <a:pt x="1765696" y="210614"/>
                </a:lnTo>
                <a:lnTo>
                  <a:pt x="1722439" y="240840"/>
                </a:lnTo>
                <a:lnTo>
                  <a:pt x="1679525" y="271551"/>
                </a:lnTo>
                <a:lnTo>
                  <a:pt x="1636860" y="302611"/>
                </a:lnTo>
                <a:lnTo>
                  <a:pt x="1509390" y="396530"/>
                </a:lnTo>
                <a:lnTo>
                  <a:pt x="1466755" y="427631"/>
                </a:lnTo>
                <a:lnTo>
                  <a:pt x="1423887" y="458404"/>
                </a:lnTo>
                <a:lnTo>
                  <a:pt x="1380690" y="488713"/>
                </a:lnTo>
                <a:lnTo>
                  <a:pt x="1337068" y="518422"/>
                </a:lnTo>
                <a:lnTo>
                  <a:pt x="1297187" y="544535"/>
                </a:lnTo>
                <a:lnTo>
                  <a:pt x="1256204" y="570136"/>
                </a:lnTo>
                <a:lnTo>
                  <a:pt x="1214198" y="595050"/>
                </a:lnTo>
                <a:lnTo>
                  <a:pt x="1171248" y="619107"/>
                </a:lnTo>
                <a:lnTo>
                  <a:pt x="1127434" y="642132"/>
                </a:lnTo>
                <a:lnTo>
                  <a:pt x="1082836" y="663953"/>
                </a:lnTo>
                <a:lnTo>
                  <a:pt x="1037533" y="684396"/>
                </a:lnTo>
                <a:lnTo>
                  <a:pt x="991604" y="703289"/>
                </a:lnTo>
                <a:lnTo>
                  <a:pt x="945128" y="720460"/>
                </a:lnTo>
                <a:lnTo>
                  <a:pt x="898185" y="735734"/>
                </a:lnTo>
                <a:lnTo>
                  <a:pt x="850855" y="748938"/>
                </a:lnTo>
                <a:lnTo>
                  <a:pt x="803216" y="759901"/>
                </a:lnTo>
                <a:lnTo>
                  <a:pt x="755349" y="768449"/>
                </a:lnTo>
                <a:lnTo>
                  <a:pt x="707332" y="774410"/>
                </a:lnTo>
                <a:lnTo>
                  <a:pt x="659245" y="777609"/>
                </a:lnTo>
                <a:lnTo>
                  <a:pt x="611167" y="777874"/>
                </a:lnTo>
                <a:lnTo>
                  <a:pt x="563178" y="775033"/>
                </a:lnTo>
                <a:lnTo>
                  <a:pt x="515357" y="768912"/>
                </a:lnTo>
                <a:lnTo>
                  <a:pt x="467784" y="759339"/>
                </a:lnTo>
                <a:lnTo>
                  <a:pt x="420537" y="746140"/>
                </a:lnTo>
                <a:lnTo>
                  <a:pt x="373697" y="729142"/>
                </a:lnTo>
                <a:lnTo>
                  <a:pt x="327342" y="708173"/>
                </a:lnTo>
                <a:lnTo>
                  <a:pt x="282888" y="683773"/>
                </a:lnTo>
                <a:lnTo>
                  <a:pt x="240503" y="655961"/>
                </a:lnTo>
                <a:lnTo>
                  <a:pt x="200592" y="624878"/>
                </a:lnTo>
                <a:lnTo>
                  <a:pt x="163557" y="590666"/>
                </a:lnTo>
                <a:lnTo>
                  <a:pt x="129803" y="553466"/>
                </a:lnTo>
                <a:lnTo>
                  <a:pt x="99733" y="513421"/>
                </a:lnTo>
                <a:lnTo>
                  <a:pt x="73751" y="470672"/>
                </a:lnTo>
                <a:lnTo>
                  <a:pt x="52261" y="425361"/>
                </a:lnTo>
                <a:lnTo>
                  <a:pt x="35666" y="377629"/>
                </a:lnTo>
                <a:lnTo>
                  <a:pt x="24371" y="327618"/>
                </a:lnTo>
                <a:lnTo>
                  <a:pt x="19095" y="319648"/>
                </a:lnTo>
                <a:lnTo>
                  <a:pt x="10280" y="318994"/>
                </a:lnTo>
                <a:lnTo>
                  <a:pt x="2418" y="324331"/>
                </a:lnTo>
                <a:lnTo>
                  <a:pt x="0" y="334336"/>
                </a:lnTo>
                <a:lnTo>
                  <a:pt x="10414" y="383772"/>
                </a:lnTo>
                <a:lnTo>
                  <a:pt x="26067" y="431266"/>
                </a:lnTo>
                <a:lnTo>
                  <a:pt x="46548" y="476645"/>
                </a:lnTo>
                <a:lnTo>
                  <a:pt x="71444" y="519740"/>
                </a:lnTo>
                <a:lnTo>
                  <a:pt x="100345" y="560379"/>
                </a:lnTo>
                <a:lnTo>
                  <a:pt x="132839" y="598392"/>
                </a:lnTo>
                <a:lnTo>
                  <a:pt x="168514" y="633608"/>
                </a:lnTo>
                <a:lnTo>
                  <a:pt x="206960" y="665856"/>
                </a:lnTo>
                <a:lnTo>
                  <a:pt x="247764" y="694965"/>
                </a:lnTo>
                <a:lnTo>
                  <a:pt x="290276" y="720641"/>
                </a:lnTo>
                <a:lnTo>
                  <a:pt x="334217" y="742872"/>
                </a:lnTo>
                <a:lnTo>
                  <a:pt x="379420" y="761712"/>
                </a:lnTo>
                <a:lnTo>
                  <a:pt x="425719" y="777214"/>
                </a:lnTo>
                <a:lnTo>
                  <a:pt x="472948" y="789432"/>
                </a:lnTo>
                <a:lnTo>
                  <a:pt x="520940" y="798421"/>
                </a:lnTo>
                <a:lnTo>
                  <a:pt x="569530" y="804234"/>
                </a:lnTo>
                <a:lnTo>
                  <a:pt x="618550" y="806925"/>
                </a:lnTo>
                <a:lnTo>
                  <a:pt x="667836" y="806548"/>
                </a:lnTo>
                <a:lnTo>
                  <a:pt x="717219" y="803156"/>
                </a:lnTo>
                <a:lnTo>
                  <a:pt x="768768" y="796638"/>
                </a:lnTo>
                <a:lnTo>
                  <a:pt x="819787" y="787431"/>
                </a:lnTo>
                <a:lnTo>
                  <a:pt x="870245" y="775703"/>
                </a:lnTo>
                <a:lnTo>
                  <a:pt x="920107" y="761620"/>
                </a:lnTo>
                <a:lnTo>
                  <a:pt x="969342" y="745347"/>
                </a:lnTo>
                <a:lnTo>
                  <a:pt x="1017917" y="727051"/>
                </a:lnTo>
                <a:lnTo>
                  <a:pt x="1065798" y="706899"/>
                </a:lnTo>
                <a:lnTo>
                  <a:pt x="1112952" y="685055"/>
                </a:lnTo>
                <a:lnTo>
                  <a:pt x="1159348" y="661688"/>
                </a:lnTo>
                <a:lnTo>
                  <a:pt x="1204952" y="636962"/>
                </a:lnTo>
                <a:lnTo>
                  <a:pt x="1249730" y="611043"/>
                </a:lnTo>
                <a:lnTo>
                  <a:pt x="1291790" y="585307"/>
                </a:lnTo>
                <a:lnTo>
                  <a:pt x="1333282" y="558728"/>
                </a:lnTo>
                <a:lnTo>
                  <a:pt x="1374281" y="531420"/>
                </a:lnTo>
                <a:lnTo>
                  <a:pt x="1414865" y="503498"/>
                </a:lnTo>
                <a:lnTo>
                  <a:pt x="1455111" y="475078"/>
                </a:lnTo>
                <a:lnTo>
                  <a:pt x="1495096" y="446274"/>
                </a:lnTo>
                <a:lnTo>
                  <a:pt x="1653968" y="329519"/>
                </a:lnTo>
                <a:lnTo>
                  <a:pt x="1693804" y="300520"/>
                </a:lnTo>
                <a:lnTo>
                  <a:pt x="1733842" y="271826"/>
                </a:lnTo>
                <a:lnTo>
                  <a:pt x="1772846" y="244240"/>
                </a:lnTo>
                <a:lnTo>
                  <a:pt x="1812593" y="216594"/>
                </a:lnTo>
                <a:lnTo>
                  <a:pt x="1853107" y="189315"/>
                </a:lnTo>
                <a:lnTo>
                  <a:pt x="1894409" y="162827"/>
                </a:lnTo>
                <a:lnTo>
                  <a:pt x="1936523" y="137555"/>
                </a:lnTo>
                <a:lnTo>
                  <a:pt x="1979472" y="113923"/>
                </a:lnTo>
                <a:lnTo>
                  <a:pt x="2023278" y="92356"/>
                </a:lnTo>
                <a:lnTo>
                  <a:pt x="2067964" y="73278"/>
                </a:lnTo>
                <a:lnTo>
                  <a:pt x="2113553" y="57116"/>
                </a:lnTo>
                <a:lnTo>
                  <a:pt x="2160068" y="44292"/>
                </a:lnTo>
                <a:lnTo>
                  <a:pt x="2207530" y="35232"/>
                </a:lnTo>
                <a:lnTo>
                  <a:pt x="2255964" y="30361"/>
                </a:lnTo>
                <a:lnTo>
                  <a:pt x="2273361" y="29798"/>
                </a:lnTo>
                <a:lnTo>
                  <a:pt x="2290794" y="29893"/>
                </a:lnTo>
                <a:lnTo>
                  <a:pt x="2308217" y="30552"/>
                </a:lnTo>
                <a:lnTo>
                  <a:pt x="2325585" y="31682"/>
                </a:lnTo>
                <a:lnTo>
                  <a:pt x="2334393" y="28480"/>
                </a:lnTo>
                <a:lnTo>
                  <a:pt x="2338355" y="20136"/>
                </a:lnTo>
                <a:lnTo>
                  <a:pt x="2336812" y="11085"/>
                </a:lnTo>
                <a:lnTo>
                  <a:pt x="2329103" y="5761"/>
                </a:lnTo>
                <a:lnTo>
                  <a:pt x="2278105" y="0"/>
                </a:lnTo>
                <a:close/>
              </a:path>
            </a:pathLst>
          </a:custGeom>
          <a:solidFill>
            <a:srgbClr val="2825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987372" y="801245"/>
            <a:ext cx="8776970" cy="6282055"/>
          </a:xfrm>
          <a:custGeom>
            <a:avLst/>
            <a:gdLst/>
            <a:ahLst/>
            <a:cxnLst/>
            <a:rect l="l" t="t" r="r" b="b"/>
            <a:pathLst>
              <a:path w="8776970" h="6282055" extrusionOk="0">
                <a:moveTo>
                  <a:pt x="8448408" y="0"/>
                </a:moveTo>
                <a:lnTo>
                  <a:pt x="328180" y="0"/>
                </a:lnTo>
                <a:lnTo>
                  <a:pt x="279683" y="3558"/>
                </a:lnTo>
                <a:lnTo>
                  <a:pt x="233395" y="13894"/>
                </a:lnTo>
                <a:lnTo>
                  <a:pt x="189825" y="30501"/>
                </a:lnTo>
                <a:lnTo>
                  <a:pt x="149480" y="52871"/>
                </a:lnTo>
                <a:lnTo>
                  <a:pt x="112867" y="80496"/>
                </a:lnTo>
                <a:lnTo>
                  <a:pt x="80495" y="112870"/>
                </a:lnTo>
                <a:lnTo>
                  <a:pt x="52870" y="149483"/>
                </a:lnTo>
                <a:lnTo>
                  <a:pt x="30501" y="189830"/>
                </a:lnTo>
                <a:lnTo>
                  <a:pt x="13894" y="233402"/>
                </a:lnTo>
                <a:lnTo>
                  <a:pt x="3558" y="279692"/>
                </a:lnTo>
                <a:lnTo>
                  <a:pt x="0" y="328193"/>
                </a:lnTo>
                <a:lnTo>
                  <a:pt x="0" y="5953594"/>
                </a:lnTo>
                <a:lnTo>
                  <a:pt x="3558" y="6002095"/>
                </a:lnTo>
                <a:lnTo>
                  <a:pt x="13894" y="6048385"/>
                </a:lnTo>
                <a:lnTo>
                  <a:pt x="30501" y="6091957"/>
                </a:lnTo>
                <a:lnTo>
                  <a:pt x="52870" y="6132304"/>
                </a:lnTo>
                <a:lnTo>
                  <a:pt x="80495" y="6168918"/>
                </a:lnTo>
                <a:lnTo>
                  <a:pt x="112867" y="6201291"/>
                </a:lnTo>
                <a:lnTo>
                  <a:pt x="149480" y="6228917"/>
                </a:lnTo>
                <a:lnTo>
                  <a:pt x="189825" y="6251286"/>
                </a:lnTo>
                <a:lnTo>
                  <a:pt x="233395" y="6267893"/>
                </a:lnTo>
                <a:lnTo>
                  <a:pt x="279683" y="6278230"/>
                </a:lnTo>
                <a:lnTo>
                  <a:pt x="328180" y="6281788"/>
                </a:lnTo>
                <a:lnTo>
                  <a:pt x="8448408" y="6281788"/>
                </a:lnTo>
                <a:lnTo>
                  <a:pt x="8496905" y="6278230"/>
                </a:lnTo>
                <a:lnTo>
                  <a:pt x="8543194" y="6267893"/>
                </a:lnTo>
                <a:lnTo>
                  <a:pt x="8586765" y="6251286"/>
                </a:lnTo>
                <a:lnTo>
                  <a:pt x="8627112" y="6228917"/>
                </a:lnTo>
                <a:lnTo>
                  <a:pt x="8663726" y="6201291"/>
                </a:lnTo>
                <a:lnTo>
                  <a:pt x="8696100" y="6168918"/>
                </a:lnTo>
                <a:lnTo>
                  <a:pt x="8723727" y="6132304"/>
                </a:lnTo>
                <a:lnTo>
                  <a:pt x="8746098" y="6091957"/>
                </a:lnTo>
                <a:lnTo>
                  <a:pt x="8762706" y="6048385"/>
                </a:lnTo>
                <a:lnTo>
                  <a:pt x="8773043" y="6002095"/>
                </a:lnTo>
                <a:lnTo>
                  <a:pt x="8776601" y="5953594"/>
                </a:lnTo>
                <a:lnTo>
                  <a:pt x="8776601" y="328193"/>
                </a:lnTo>
                <a:lnTo>
                  <a:pt x="8773043" y="279692"/>
                </a:lnTo>
                <a:lnTo>
                  <a:pt x="8762706" y="233402"/>
                </a:lnTo>
                <a:lnTo>
                  <a:pt x="8746098" y="189830"/>
                </a:lnTo>
                <a:lnTo>
                  <a:pt x="8723727" y="149483"/>
                </a:lnTo>
                <a:lnTo>
                  <a:pt x="8696100" y="112870"/>
                </a:lnTo>
                <a:lnTo>
                  <a:pt x="8663726" y="80496"/>
                </a:lnTo>
                <a:lnTo>
                  <a:pt x="8627112" y="52871"/>
                </a:lnTo>
                <a:lnTo>
                  <a:pt x="8586765" y="30501"/>
                </a:lnTo>
                <a:lnTo>
                  <a:pt x="8543194" y="13894"/>
                </a:lnTo>
                <a:lnTo>
                  <a:pt x="8496905" y="3558"/>
                </a:lnTo>
                <a:lnTo>
                  <a:pt x="84484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987776" y="789311"/>
            <a:ext cx="8776335" cy="467359"/>
          </a:xfrm>
          <a:custGeom>
            <a:avLst/>
            <a:gdLst/>
            <a:ahLst/>
            <a:cxnLst/>
            <a:rect l="l" t="t" r="r" b="b"/>
            <a:pathLst>
              <a:path w="8776335" h="467359" extrusionOk="0">
                <a:moveTo>
                  <a:pt x="8431771" y="0"/>
                </a:moveTo>
                <a:lnTo>
                  <a:pt x="347319" y="0"/>
                </a:lnTo>
                <a:lnTo>
                  <a:pt x="300190" y="3170"/>
                </a:lnTo>
                <a:lnTo>
                  <a:pt x="254987" y="12405"/>
                </a:lnTo>
                <a:lnTo>
                  <a:pt x="212126" y="27291"/>
                </a:lnTo>
                <a:lnTo>
                  <a:pt x="172020" y="47415"/>
                </a:lnTo>
                <a:lnTo>
                  <a:pt x="135082" y="72363"/>
                </a:lnTo>
                <a:lnTo>
                  <a:pt x="101727" y="101720"/>
                </a:lnTo>
                <a:lnTo>
                  <a:pt x="72367" y="135074"/>
                </a:lnTo>
                <a:lnTo>
                  <a:pt x="47418" y="172010"/>
                </a:lnTo>
                <a:lnTo>
                  <a:pt x="27293" y="212115"/>
                </a:lnTo>
                <a:lnTo>
                  <a:pt x="12406" y="254976"/>
                </a:lnTo>
                <a:lnTo>
                  <a:pt x="3170" y="300177"/>
                </a:lnTo>
                <a:lnTo>
                  <a:pt x="0" y="347306"/>
                </a:lnTo>
                <a:lnTo>
                  <a:pt x="0" y="467118"/>
                </a:lnTo>
                <a:lnTo>
                  <a:pt x="8776195" y="467118"/>
                </a:lnTo>
                <a:lnTo>
                  <a:pt x="8776195" y="344424"/>
                </a:lnTo>
                <a:lnTo>
                  <a:pt x="8773051" y="297687"/>
                </a:lnTo>
                <a:lnTo>
                  <a:pt x="8763892" y="252862"/>
                </a:lnTo>
                <a:lnTo>
                  <a:pt x="8749128" y="210358"/>
                </a:lnTo>
                <a:lnTo>
                  <a:pt x="8729171" y="170586"/>
                </a:lnTo>
                <a:lnTo>
                  <a:pt x="8704430" y="133956"/>
                </a:lnTo>
                <a:lnTo>
                  <a:pt x="8675316" y="100879"/>
                </a:lnTo>
                <a:lnTo>
                  <a:pt x="8642238" y="71764"/>
                </a:lnTo>
                <a:lnTo>
                  <a:pt x="8605608" y="47023"/>
                </a:lnTo>
                <a:lnTo>
                  <a:pt x="8565836" y="27066"/>
                </a:lnTo>
                <a:lnTo>
                  <a:pt x="8523333" y="12303"/>
                </a:lnTo>
                <a:lnTo>
                  <a:pt x="8478507" y="3144"/>
                </a:lnTo>
                <a:lnTo>
                  <a:pt x="8431771" y="0"/>
                </a:lnTo>
                <a:close/>
              </a:path>
            </a:pathLst>
          </a:custGeom>
          <a:solidFill>
            <a:srgbClr val="006BB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987372" y="789312"/>
            <a:ext cx="8776970" cy="6306185"/>
          </a:xfrm>
          <a:custGeom>
            <a:avLst/>
            <a:gdLst/>
            <a:ahLst/>
            <a:cxnLst/>
            <a:rect l="l" t="t" r="r" b="b"/>
            <a:pathLst>
              <a:path w="8776970" h="6306184" extrusionOk="0">
                <a:moveTo>
                  <a:pt x="8448408" y="6305651"/>
                </a:moveTo>
                <a:lnTo>
                  <a:pt x="328180" y="6305651"/>
                </a:lnTo>
                <a:lnTo>
                  <a:pt x="279683" y="6302093"/>
                </a:lnTo>
                <a:lnTo>
                  <a:pt x="233395" y="6291757"/>
                </a:lnTo>
                <a:lnTo>
                  <a:pt x="189825" y="6275150"/>
                </a:lnTo>
                <a:lnTo>
                  <a:pt x="149480" y="6252780"/>
                </a:lnTo>
                <a:lnTo>
                  <a:pt x="112867" y="6225154"/>
                </a:lnTo>
                <a:lnTo>
                  <a:pt x="80495" y="6192781"/>
                </a:lnTo>
                <a:lnTo>
                  <a:pt x="52870" y="6156167"/>
                </a:lnTo>
                <a:lnTo>
                  <a:pt x="30501" y="6115820"/>
                </a:lnTo>
                <a:lnTo>
                  <a:pt x="13894" y="6072248"/>
                </a:lnTo>
                <a:lnTo>
                  <a:pt x="3558" y="6025958"/>
                </a:lnTo>
                <a:lnTo>
                  <a:pt x="0" y="5977458"/>
                </a:lnTo>
                <a:lnTo>
                  <a:pt x="0" y="328193"/>
                </a:lnTo>
                <a:lnTo>
                  <a:pt x="3558" y="279695"/>
                </a:lnTo>
                <a:lnTo>
                  <a:pt x="13894" y="233407"/>
                </a:lnTo>
                <a:lnTo>
                  <a:pt x="30501" y="189836"/>
                </a:lnTo>
                <a:lnTo>
                  <a:pt x="52870" y="149489"/>
                </a:lnTo>
                <a:lnTo>
                  <a:pt x="80495" y="112875"/>
                </a:lnTo>
                <a:lnTo>
                  <a:pt x="112867" y="80500"/>
                </a:lnTo>
                <a:lnTo>
                  <a:pt x="149480" y="52874"/>
                </a:lnTo>
                <a:lnTo>
                  <a:pt x="189825" y="30503"/>
                </a:lnTo>
                <a:lnTo>
                  <a:pt x="233395" y="13895"/>
                </a:lnTo>
                <a:lnTo>
                  <a:pt x="279683" y="3558"/>
                </a:lnTo>
                <a:lnTo>
                  <a:pt x="328180" y="0"/>
                </a:lnTo>
                <a:lnTo>
                  <a:pt x="8448408" y="0"/>
                </a:lnTo>
                <a:lnTo>
                  <a:pt x="8496905" y="3558"/>
                </a:lnTo>
                <a:lnTo>
                  <a:pt x="8543194" y="13895"/>
                </a:lnTo>
                <a:lnTo>
                  <a:pt x="8586765" y="30503"/>
                </a:lnTo>
                <a:lnTo>
                  <a:pt x="8627112" y="52874"/>
                </a:lnTo>
                <a:lnTo>
                  <a:pt x="8663726" y="80500"/>
                </a:lnTo>
                <a:lnTo>
                  <a:pt x="8696100" y="112875"/>
                </a:lnTo>
                <a:lnTo>
                  <a:pt x="8723727" y="149489"/>
                </a:lnTo>
                <a:lnTo>
                  <a:pt x="8746098" y="189836"/>
                </a:lnTo>
                <a:lnTo>
                  <a:pt x="8762706" y="233407"/>
                </a:lnTo>
                <a:lnTo>
                  <a:pt x="8773043" y="279695"/>
                </a:lnTo>
                <a:lnTo>
                  <a:pt x="8776601" y="328193"/>
                </a:lnTo>
                <a:lnTo>
                  <a:pt x="8776601" y="5977458"/>
                </a:lnTo>
                <a:lnTo>
                  <a:pt x="8773043" y="6025958"/>
                </a:lnTo>
                <a:lnTo>
                  <a:pt x="8762706" y="6072248"/>
                </a:lnTo>
                <a:lnTo>
                  <a:pt x="8746098" y="6115820"/>
                </a:lnTo>
                <a:lnTo>
                  <a:pt x="8723727" y="6156167"/>
                </a:lnTo>
                <a:lnTo>
                  <a:pt x="8696100" y="6192781"/>
                </a:lnTo>
                <a:lnTo>
                  <a:pt x="8663726" y="6225154"/>
                </a:lnTo>
                <a:lnTo>
                  <a:pt x="8627112" y="6252780"/>
                </a:lnTo>
                <a:lnTo>
                  <a:pt x="8586765" y="6275150"/>
                </a:lnTo>
                <a:lnTo>
                  <a:pt x="8543194" y="6291757"/>
                </a:lnTo>
                <a:lnTo>
                  <a:pt x="8496905" y="6302093"/>
                </a:lnTo>
                <a:lnTo>
                  <a:pt x="8448408" y="6305651"/>
                </a:lnTo>
                <a:close/>
              </a:path>
            </a:pathLst>
          </a:custGeom>
          <a:noFill/>
          <a:ln w="26300" cap="flat" cmpd="sng">
            <a:solidFill>
              <a:srgbClr val="2825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898385" y="6450715"/>
            <a:ext cx="147955" cy="309880"/>
          </a:xfrm>
          <a:custGeom>
            <a:avLst/>
            <a:gdLst/>
            <a:ahLst/>
            <a:cxnLst/>
            <a:rect l="l" t="t" r="r" b="b"/>
            <a:pathLst>
              <a:path w="147955" h="309879" extrusionOk="0">
                <a:moveTo>
                  <a:pt x="107849" y="0"/>
                </a:moveTo>
                <a:lnTo>
                  <a:pt x="82646" y="6322"/>
                </a:lnTo>
                <a:lnTo>
                  <a:pt x="30130" y="41889"/>
                </a:lnTo>
                <a:lnTo>
                  <a:pt x="4899" y="83449"/>
                </a:lnTo>
                <a:lnTo>
                  <a:pt x="0" y="157737"/>
                </a:lnTo>
                <a:lnTo>
                  <a:pt x="8478" y="291488"/>
                </a:lnTo>
                <a:lnTo>
                  <a:pt x="45549" y="309319"/>
                </a:lnTo>
                <a:lnTo>
                  <a:pt x="52904" y="258300"/>
                </a:lnTo>
                <a:lnTo>
                  <a:pt x="70433" y="203777"/>
                </a:lnTo>
                <a:lnTo>
                  <a:pt x="93390" y="150373"/>
                </a:lnTo>
                <a:lnTo>
                  <a:pt x="117028" y="102711"/>
                </a:lnTo>
                <a:lnTo>
                  <a:pt x="136602" y="65413"/>
                </a:lnTo>
                <a:lnTo>
                  <a:pt x="147365" y="43101"/>
                </a:lnTo>
                <a:lnTo>
                  <a:pt x="145864" y="23378"/>
                </a:lnTo>
                <a:lnTo>
                  <a:pt x="130807" y="7348"/>
                </a:lnTo>
                <a:lnTo>
                  <a:pt x="107849" y="0"/>
                </a:lnTo>
                <a:close/>
              </a:path>
            </a:pathLst>
          </a:custGeom>
          <a:solidFill>
            <a:srgbClr val="B770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20928" y="6851078"/>
            <a:ext cx="170180" cy="382270"/>
          </a:xfrm>
          <a:custGeom>
            <a:avLst/>
            <a:gdLst/>
            <a:ahLst/>
            <a:cxnLst/>
            <a:rect l="l" t="t" r="r" b="b"/>
            <a:pathLst>
              <a:path w="170179" h="382270" extrusionOk="0">
                <a:moveTo>
                  <a:pt x="107924" y="276733"/>
                </a:moveTo>
                <a:lnTo>
                  <a:pt x="104076" y="248094"/>
                </a:lnTo>
                <a:lnTo>
                  <a:pt x="93687" y="219405"/>
                </a:lnTo>
                <a:lnTo>
                  <a:pt x="82753" y="190309"/>
                </a:lnTo>
                <a:lnTo>
                  <a:pt x="71297" y="148018"/>
                </a:lnTo>
                <a:lnTo>
                  <a:pt x="63131" y="105740"/>
                </a:lnTo>
                <a:lnTo>
                  <a:pt x="57683" y="63017"/>
                </a:lnTo>
                <a:lnTo>
                  <a:pt x="54368" y="19354"/>
                </a:lnTo>
                <a:lnTo>
                  <a:pt x="48742" y="5753"/>
                </a:lnTo>
                <a:lnTo>
                  <a:pt x="37033" y="0"/>
                </a:lnTo>
                <a:lnTo>
                  <a:pt x="24104" y="2578"/>
                </a:lnTo>
                <a:lnTo>
                  <a:pt x="14833" y="14008"/>
                </a:lnTo>
                <a:lnTo>
                  <a:pt x="3733" y="56832"/>
                </a:lnTo>
                <a:lnTo>
                  <a:pt x="0" y="100990"/>
                </a:lnTo>
                <a:lnTo>
                  <a:pt x="2438" y="145427"/>
                </a:lnTo>
                <a:lnTo>
                  <a:pt x="9842" y="189141"/>
                </a:lnTo>
                <a:lnTo>
                  <a:pt x="29146" y="263029"/>
                </a:lnTo>
                <a:lnTo>
                  <a:pt x="78473" y="314096"/>
                </a:lnTo>
                <a:lnTo>
                  <a:pt x="86283" y="316306"/>
                </a:lnTo>
                <a:lnTo>
                  <a:pt x="95186" y="312648"/>
                </a:lnTo>
                <a:lnTo>
                  <a:pt x="99250" y="305638"/>
                </a:lnTo>
                <a:lnTo>
                  <a:pt x="107924" y="276733"/>
                </a:lnTo>
                <a:close/>
              </a:path>
              <a:path w="170179" h="382270" extrusionOk="0">
                <a:moveTo>
                  <a:pt x="170141" y="363143"/>
                </a:moveTo>
                <a:lnTo>
                  <a:pt x="167741" y="350177"/>
                </a:lnTo>
                <a:lnTo>
                  <a:pt x="164045" y="342265"/>
                </a:lnTo>
                <a:lnTo>
                  <a:pt x="156248" y="338124"/>
                </a:lnTo>
                <a:lnTo>
                  <a:pt x="133438" y="322440"/>
                </a:lnTo>
                <a:lnTo>
                  <a:pt x="118287" y="319735"/>
                </a:lnTo>
                <a:lnTo>
                  <a:pt x="105816" y="328345"/>
                </a:lnTo>
                <a:lnTo>
                  <a:pt x="100622" y="342455"/>
                </a:lnTo>
                <a:lnTo>
                  <a:pt x="107302" y="356311"/>
                </a:lnTo>
                <a:lnTo>
                  <a:pt x="128549" y="374015"/>
                </a:lnTo>
                <a:lnTo>
                  <a:pt x="134658" y="380606"/>
                </a:lnTo>
                <a:lnTo>
                  <a:pt x="143243" y="382028"/>
                </a:lnTo>
                <a:lnTo>
                  <a:pt x="156375" y="380911"/>
                </a:lnTo>
                <a:lnTo>
                  <a:pt x="165836" y="374002"/>
                </a:lnTo>
                <a:lnTo>
                  <a:pt x="170141" y="363143"/>
                </a:lnTo>
                <a:close/>
              </a:path>
            </a:pathLst>
          </a:custGeom>
          <a:solidFill>
            <a:srgbClr val="CD20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1100912" y="6776427"/>
            <a:ext cx="140970" cy="360045"/>
          </a:xfrm>
          <a:custGeom>
            <a:avLst/>
            <a:gdLst/>
            <a:ahLst/>
            <a:cxnLst/>
            <a:rect l="l" t="t" r="r" b="b"/>
            <a:pathLst>
              <a:path w="140969" h="360045" extrusionOk="0">
                <a:moveTo>
                  <a:pt x="1854" y="332625"/>
                </a:moveTo>
                <a:lnTo>
                  <a:pt x="965" y="334492"/>
                </a:lnTo>
                <a:lnTo>
                  <a:pt x="1803" y="332765"/>
                </a:lnTo>
                <a:lnTo>
                  <a:pt x="1854" y="332625"/>
                </a:lnTo>
                <a:close/>
              </a:path>
              <a:path w="140969" h="360045" extrusionOk="0">
                <a:moveTo>
                  <a:pt x="4013" y="328307"/>
                </a:moveTo>
                <a:lnTo>
                  <a:pt x="2273" y="330949"/>
                </a:lnTo>
                <a:lnTo>
                  <a:pt x="3492" y="329349"/>
                </a:lnTo>
                <a:lnTo>
                  <a:pt x="4013" y="328307"/>
                </a:lnTo>
                <a:close/>
              </a:path>
              <a:path w="140969" h="360045" extrusionOk="0">
                <a:moveTo>
                  <a:pt x="47917" y="317690"/>
                </a:moveTo>
                <a:lnTo>
                  <a:pt x="46520" y="309727"/>
                </a:lnTo>
                <a:lnTo>
                  <a:pt x="43167" y="303085"/>
                </a:lnTo>
                <a:lnTo>
                  <a:pt x="37553" y="298361"/>
                </a:lnTo>
                <a:lnTo>
                  <a:pt x="30607" y="296011"/>
                </a:lnTo>
                <a:lnTo>
                  <a:pt x="23177" y="296468"/>
                </a:lnTo>
                <a:lnTo>
                  <a:pt x="16319" y="299935"/>
                </a:lnTo>
                <a:lnTo>
                  <a:pt x="11925" y="305435"/>
                </a:lnTo>
                <a:lnTo>
                  <a:pt x="9842" y="312280"/>
                </a:lnTo>
                <a:lnTo>
                  <a:pt x="9918" y="319811"/>
                </a:lnTo>
                <a:lnTo>
                  <a:pt x="9626" y="317779"/>
                </a:lnTo>
                <a:lnTo>
                  <a:pt x="9499" y="319062"/>
                </a:lnTo>
                <a:lnTo>
                  <a:pt x="9423" y="320446"/>
                </a:lnTo>
                <a:lnTo>
                  <a:pt x="9169" y="321259"/>
                </a:lnTo>
                <a:lnTo>
                  <a:pt x="8420" y="322643"/>
                </a:lnTo>
                <a:lnTo>
                  <a:pt x="10769" y="319811"/>
                </a:lnTo>
                <a:lnTo>
                  <a:pt x="11379" y="319062"/>
                </a:lnTo>
                <a:lnTo>
                  <a:pt x="3492" y="329349"/>
                </a:lnTo>
                <a:lnTo>
                  <a:pt x="1803" y="332765"/>
                </a:lnTo>
                <a:lnTo>
                  <a:pt x="0" y="341833"/>
                </a:lnTo>
                <a:lnTo>
                  <a:pt x="2146" y="350977"/>
                </a:lnTo>
                <a:lnTo>
                  <a:pt x="8013" y="357759"/>
                </a:lnTo>
                <a:lnTo>
                  <a:pt x="17411" y="359765"/>
                </a:lnTo>
                <a:lnTo>
                  <a:pt x="26073" y="357898"/>
                </a:lnTo>
                <a:lnTo>
                  <a:pt x="47891" y="325564"/>
                </a:lnTo>
                <a:lnTo>
                  <a:pt x="47904" y="319062"/>
                </a:lnTo>
                <a:lnTo>
                  <a:pt x="47917" y="317690"/>
                </a:lnTo>
                <a:close/>
              </a:path>
              <a:path w="140969" h="360045" extrusionOk="0">
                <a:moveTo>
                  <a:pt x="140893" y="152247"/>
                </a:moveTo>
                <a:lnTo>
                  <a:pt x="136398" y="105105"/>
                </a:lnTo>
                <a:lnTo>
                  <a:pt x="122008" y="57404"/>
                </a:lnTo>
                <a:lnTo>
                  <a:pt x="101053" y="8966"/>
                </a:lnTo>
                <a:lnTo>
                  <a:pt x="91478" y="0"/>
                </a:lnTo>
                <a:lnTo>
                  <a:pt x="79933" y="1435"/>
                </a:lnTo>
                <a:lnTo>
                  <a:pt x="70688" y="10134"/>
                </a:lnTo>
                <a:lnTo>
                  <a:pt x="67945" y="22936"/>
                </a:lnTo>
                <a:lnTo>
                  <a:pt x="72517" y="50304"/>
                </a:lnTo>
                <a:lnTo>
                  <a:pt x="77558" y="78092"/>
                </a:lnTo>
                <a:lnTo>
                  <a:pt x="81419" y="105956"/>
                </a:lnTo>
                <a:lnTo>
                  <a:pt x="82423" y="133578"/>
                </a:lnTo>
                <a:lnTo>
                  <a:pt x="78066" y="156616"/>
                </a:lnTo>
                <a:lnTo>
                  <a:pt x="68732" y="178142"/>
                </a:lnTo>
                <a:lnTo>
                  <a:pt x="57543" y="199148"/>
                </a:lnTo>
                <a:lnTo>
                  <a:pt x="47599" y="220611"/>
                </a:lnTo>
                <a:lnTo>
                  <a:pt x="48133" y="243979"/>
                </a:lnTo>
                <a:lnTo>
                  <a:pt x="64439" y="257124"/>
                </a:lnTo>
                <a:lnTo>
                  <a:pt x="87109" y="258254"/>
                </a:lnTo>
                <a:lnTo>
                  <a:pt x="106794" y="245579"/>
                </a:lnTo>
                <a:lnTo>
                  <a:pt x="132143" y="199009"/>
                </a:lnTo>
                <a:lnTo>
                  <a:pt x="140893" y="152247"/>
                </a:lnTo>
                <a:close/>
              </a:path>
            </a:pathLst>
          </a:custGeom>
          <a:solidFill>
            <a:srgbClr val="EF554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2028254" y="7205984"/>
            <a:ext cx="6635750" cy="30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"/>
          <p:cNvPicPr preferRelativeResize="0"/>
          <p:nvPr/>
        </p:nvPicPr>
        <p:blipFill rotWithShape="1">
          <a:blip r:embed="rId3">
            <a:alphaModFix/>
          </a:blip>
          <a:srcRect t="631" r="135" b="627"/>
          <a:stretch/>
        </p:blipFill>
        <p:spPr>
          <a:xfrm>
            <a:off x="-33205" y="-19050"/>
            <a:ext cx="10748831" cy="7581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1"/>
          <p:cNvGrpSpPr/>
          <p:nvPr/>
        </p:nvGrpSpPr>
        <p:grpSpPr>
          <a:xfrm>
            <a:off x="647949" y="878051"/>
            <a:ext cx="9397502" cy="6306185"/>
            <a:chOff x="987369" y="789311"/>
            <a:chExt cx="8776970" cy="6306185"/>
          </a:xfrm>
        </p:grpSpPr>
        <p:sp>
          <p:nvSpPr>
            <p:cNvPr id="85" name="Google Shape;85;p1"/>
            <p:cNvSpPr/>
            <p:nvPr/>
          </p:nvSpPr>
          <p:spPr>
            <a:xfrm>
              <a:off x="1384269" y="4515158"/>
              <a:ext cx="2338704" cy="807085"/>
            </a:xfrm>
            <a:custGeom>
              <a:avLst/>
              <a:gdLst/>
              <a:ahLst/>
              <a:cxnLst/>
              <a:rect l="l" t="t" r="r" b="b"/>
              <a:pathLst>
                <a:path w="2338704" h="807085" extrusionOk="0">
                  <a:moveTo>
                    <a:pt x="2278105" y="0"/>
                  </a:moveTo>
                  <a:lnTo>
                    <a:pt x="2227477" y="646"/>
                  </a:lnTo>
                  <a:lnTo>
                    <a:pt x="2177346" y="7010"/>
                  </a:lnTo>
                  <a:lnTo>
                    <a:pt x="2127838" y="18403"/>
                  </a:lnTo>
                  <a:lnTo>
                    <a:pt x="2079081" y="34135"/>
                  </a:lnTo>
                  <a:lnTo>
                    <a:pt x="2031200" y="53515"/>
                  </a:lnTo>
                  <a:lnTo>
                    <a:pt x="1984324" y="75855"/>
                  </a:lnTo>
                  <a:lnTo>
                    <a:pt x="1938578" y="100464"/>
                  </a:lnTo>
                  <a:lnTo>
                    <a:pt x="1894090" y="126653"/>
                  </a:lnTo>
                  <a:lnTo>
                    <a:pt x="1850986" y="153731"/>
                  </a:lnTo>
                  <a:lnTo>
                    <a:pt x="1809394" y="181009"/>
                  </a:lnTo>
                  <a:lnTo>
                    <a:pt x="1765696" y="210614"/>
                  </a:lnTo>
                  <a:lnTo>
                    <a:pt x="1722439" y="240840"/>
                  </a:lnTo>
                  <a:lnTo>
                    <a:pt x="1679525" y="271551"/>
                  </a:lnTo>
                  <a:lnTo>
                    <a:pt x="1636860" y="302611"/>
                  </a:lnTo>
                  <a:lnTo>
                    <a:pt x="1509390" y="396530"/>
                  </a:lnTo>
                  <a:lnTo>
                    <a:pt x="1466755" y="427631"/>
                  </a:lnTo>
                  <a:lnTo>
                    <a:pt x="1423887" y="458404"/>
                  </a:lnTo>
                  <a:lnTo>
                    <a:pt x="1380690" y="488713"/>
                  </a:lnTo>
                  <a:lnTo>
                    <a:pt x="1337068" y="518422"/>
                  </a:lnTo>
                  <a:lnTo>
                    <a:pt x="1297185" y="544535"/>
                  </a:lnTo>
                  <a:lnTo>
                    <a:pt x="1256201" y="570136"/>
                  </a:lnTo>
                  <a:lnTo>
                    <a:pt x="1214194" y="595050"/>
                  </a:lnTo>
                  <a:lnTo>
                    <a:pt x="1171243" y="619107"/>
                  </a:lnTo>
                  <a:lnTo>
                    <a:pt x="1127429" y="642132"/>
                  </a:lnTo>
                  <a:lnTo>
                    <a:pt x="1082831" y="663953"/>
                  </a:lnTo>
                  <a:lnTo>
                    <a:pt x="1037528" y="684396"/>
                  </a:lnTo>
                  <a:lnTo>
                    <a:pt x="991599" y="703289"/>
                  </a:lnTo>
                  <a:lnTo>
                    <a:pt x="945124" y="720460"/>
                  </a:lnTo>
                  <a:lnTo>
                    <a:pt x="898181" y="735734"/>
                  </a:lnTo>
                  <a:lnTo>
                    <a:pt x="850852" y="748938"/>
                  </a:lnTo>
                  <a:lnTo>
                    <a:pt x="803214" y="759901"/>
                  </a:lnTo>
                  <a:lnTo>
                    <a:pt x="755348" y="768449"/>
                  </a:lnTo>
                  <a:lnTo>
                    <a:pt x="707332" y="774410"/>
                  </a:lnTo>
                  <a:lnTo>
                    <a:pt x="659246" y="777609"/>
                  </a:lnTo>
                  <a:lnTo>
                    <a:pt x="611170" y="777874"/>
                  </a:lnTo>
                  <a:lnTo>
                    <a:pt x="563182" y="775033"/>
                  </a:lnTo>
                  <a:lnTo>
                    <a:pt x="515363" y="768912"/>
                  </a:lnTo>
                  <a:lnTo>
                    <a:pt x="467791" y="759339"/>
                  </a:lnTo>
                  <a:lnTo>
                    <a:pt x="420546" y="746140"/>
                  </a:lnTo>
                  <a:lnTo>
                    <a:pt x="373708" y="729142"/>
                  </a:lnTo>
                  <a:lnTo>
                    <a:pt x="327355" y="708173"/>
                  </a:lnTo>
                  <a:lnTo>
                    <a:pt x="282897" y="683773"/>
                  </a:lnTo>
                  <a:lnTo>
                    <a:pt x="240510" y="655961"/>
                  </a:lnTo>
                  <a:lnTo>
                    <a:pt x="200596" y="624878"/>
                  </a:lnTo>
                  <a:lnTo>
                    <a:pt x="163560" y="590666"/>
                  </a:lnTo>
                  <a:lnTo>
                    <a:pt x="129805" y="553466"/>
                  </a:lnTo>
                  <a:lnTo>
                    <a:pt x="99734" y="513421"/>
                  </a:lnTo>
                  <a:lnTo>
                    <a:pt x="73752" y="470672"/>
                  </a:lnTo>
                  <a:lnTo>
                    <a:pt x="52261" y="425361"/>
                  </a:lnTo>
                  <a:lnTo>
                    <a:pt x="35666" y="377629"/>
                  </a:lnTo>
                  <a:lnTo>
                    <a:pt x="24371" y="327618"/>
                  </a:lnTo>
                  <a:lnTo>
                    <a:pt x="19093" y="319648"/>
                  </a:lnTo>
                  <a:lnTo>
                    <a:pt x="10275" y="318994"/>
                  </a:lnTo>
                  <a:lnTo>
                    <a:pt x="2413" y="324331"/>
                  </a:lnTo>
                  <a:lnTo>
                    <a:pt x="0" y="334336"/>
                  </a:lnTo>
                  <a:lnTo>
                    <a:pt x="10411" y="383772"/>
                  </a:lnTo>
                  <a:lnTo>
                    <a:pt x="26064" y="431266"/>
                  </a:lnTo>
                  <a:lnTo>
                    <a:pt x="46545" y="476645"/>
                  </a:lnTo>
                  <a:lnTo>
                    <a:pt x="71442" y="519740"/>
                  </a:lnTo>
                  <a:lnTo>
                    <a:pt x="100344" y="560379"/>
                  </a:lnTo>
                  <a:lnTo>
                    <a:pt x="132838" y="598392"/>
                  </a:lnTo>
                  <a:lnTo>
                    <a:pt x="168512" y="633608"/>
                  </a:lnTo>
                  <a:lnTo>
                    <a:pt x="206954" y="665856"/>
                  </a:lnTo>
                  <a:lnTo>
                    <a:pt x="247751" y="694965"/>
                  </a:lnTo>
                  <a:lnTo>
                    <a:pt x="290263" y="720641"/>
                  </a:lnTo>
                  <a:lnTo>
                    <a:pt x="334204" y="742872"/>
                  </a:lnTo>
                  <a:lnTo>
                    <a:pt x="379407" y="761712"/>
                  </a:lnTo>
                  <a:lnTo>
                    <a:pt x="425707" y="777214"/>
                  </a:lnTo>
                  <a:lnTo>
                    <a:pt x="472936" y="789432"/>
                  </a:lnTo>
                  <a:lnTo>
                    <a:pt x="520930" y="798421"/>
                  </a:lnTo>
                  <a:lnTo>
                    <a:pt x="569521" y="804234"/>
                  </a:lnTo>
                  <a:lnTo>
                    <a:pt x="618544" y="806925"/>
                  </a:lnTo>
                  <a:lnTo>
                    <a:pt x="667832" y="806548"/>
                  </a:lnTo>
                  <a:lnTo>
                    <a:pt x="717219" y="803156"/>
                  </a:lnTo>
                  <a:lnTo>
                    <a:pt x="768765" y="796638"/>
                  </a:lnTo>
                  <a:lnTo>
                    <a:pt x="819783" y="787431"/>
                  </a:lnTo>
                  <a:lnTo>
                    <a:pt x="870239" y="775703"/>
                  </a:lnTo>
                  <a:lnTo>
                    <a:pt x="920102" y="761620"/>
                  </a:lnTo>
                  <a:lnTo>
                    <a:pt x="969337" y="745347"/>
                  </a:lnTo>
                  <a:lnTo>
                    <a:pt x="1017912" y="727051"/>
                  </a:lnTo>
                  <a:lnTo>
                    <a:pt x="1065795" y="706899"/>
                  </a:lnTo>
                  <a:lnTo>
                    <a:pt x="1112950" y="685055"/>
                  </a:lnTo>
                  <a:lnTo>
                    <a:pt x="1159347" y="661688"/>
                  </a:lnTo>
                  <a:lnTo>
                    <a:pt x="1204951" y="636962"/>
                  </a:lnTo>
                  <a:lnTo>
                    <a:pt x="1249730" y="611043"/>
                  </a:lnTo>
                  <a:lnTo>
                    <a:pt x="1291790" y="585307"/>
                  </a:lnTo>
                  <a:lnTo>
                    <a:pt x="1333282" y="558728"/>
                  </a:lnTo>
                  <a:lnTo>
                    <a:pt x="1374281" y="531420"/>
                  </a:lnTo>
                  <a:lnTo>
                    <a:pt x="1414865" y="503498"/>
                  </a:lnTo>
                  <a:lnTo>
                    <a:pt x="1455111" y="475078"/>
                  </a:lnTo>
                  <a:lnTo>
                    <a:pt x="1495096" y="446274"/>
                  </a:lnTo>
                  <a:lnTo>
                    <a:pt x="1653968" y="329519"/>
                  </a:lnTo>
                  <a:lnTo>
                    <a:pt x="1693804" y="300520"/>
                  </a:lnTo>
                  <a:lnTo>
                    <a:pt x="1733842" y="271826"/>
                  </a:lnTo>
                  <a:lnTo>
                    <a:pt x="1772845" y="244240"/>
                  </a:lnTo>
                  <a:lnTo>
                    <a:pt x="1812593" y="216594"/>
                  </a:lnTo>
                  <a:lnTo>
                    <a:pt x="1853106" y="189315"/>
                  </a:lnTo>
                  <a:lnTo>
                    <a:pt x="1894409" y="162827"/>
                  </a:lnTo>
                  <a:lnTo>
                    <a:pt x="1936523" y="137555"/>
                  </a:lnTo>
                  <a:lnTo>
                    <a:pt x="1979471" y="113923"/>
                  </a:lnTo>
                  <a:lnTo>
                    <a:pt x="2023276" y="92356"/>
                  </a:lnTo>
                  <a:lnTo>
                    <a:pt x="2067961" y="73278"/>
                  </a:lnTo>
                  <a:lnTo>
                    <a:pt x="2113548" y="57116"/>
                  </a:lnTo>
                  <a:lnTo>
                    <a:pt x="2160060" y="44292"/>
                  </a:lnTo>
                  <a:lnTo>
                    <a:pt x="2207521" y="35232"/>
                  </a:lnTo>
                  <a:lnTo>
                    <a:pt x="2255951" y="30361"/>
                  </a:lnTo>
                  <a:lnTo>
                    <a:pt x="2273354" y="29798"/>
                  </a:lnTo>
                  <a:lnTo>
                    <a:pt x="2290789" y="29893"/>
                  </a:lnTo>
                  <a:lnTo>
                    <a:pt x="2308217" y="30552"/>
                  </a:lnTo>
                  <a:lnTo>
                    <a:pt x="2325598" y="31682"/>
                  </a:lnTo>
                  <a:lnTo>
                    <a:pt x="2334399" y="28480"/>
                  </a:lnTo>
                  <a:lnTo>
                    <a:pt x="2338357" y="20136"/>
                  </a:lnTo>
                  <a:lnTo>
                    <a:pt x="2336812" y="11085"/>
                  </a:lnTo>
                  <a:lnTo>
                    <a:pt x="2329103" y="5761"/>
                  </a:lnTo>
                  <a:lnTo>
                    <a:pt x="2278105" y="0"/>
                  </a:lnTo>
                  <a:close/>
                </a:path>
              </a:pathLst>
            </a:custGeom>
            <a:solidFill>
              <a:srgbClr val="2825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987369" y="801245"/>
              <a:ext cx="8776970" cy="6282055"/>
            </a:xfrm>
            <a:custGeom>
              <a:avLst/>
              <a:gdLst/>
              <a:ahLst/>
              <a:cxnLst/>
              <a:rect l="l" t="t" r="r" b="b"/>
              <a:pathLst>
                <a:path w="8776970" h="6282055" extrusionOk="0">
                  <a:moveTo>
                    <a:pt x="8448408" y="0"/>
                  </a:moveTo>
                  <a:lnTo>
                    <a:pt x="328193" y="0"/>
                  </a:lnTo>
                  <a:lnTo>
                    <a:pt x="279692" y="3558"/>
                  </a:lnTo>
                  <a:lnTo>
                    <a:pt x="233402" y="13894"/>
                  </a:lnTo>
                  <a:lnTo>
                    <a:pt x="189830" y="30501"/>
                  </a:lnTo>
                  <a:lnTo>
                    <a:pt x="149483" y="52871"/>
                  </a:lnTo>
                  <a:lnTo>
                    <a:pt x="112870" y="80496"/>
                  </a:lnTo>
                  <a:lnTo>
                    <a:pt x="80496" y="112870"/>
                  </a:lnTo>
                  <a:lnTo>
                    <a:pt x="52871" y="149483"/>
                  </a:lnTo>
                  <a:lnTo>
                    <a:pt x="30501" y="189830"/>
                  </a:lnTo>
                  <a:lnTo>
                    <a:pt x="13894" y="233402"/>
                  </a:lnTo>
                  <a:lnTo>
                    <a:pt x="3558" y="279692"/>
                  </a:lnTo>
                  <a:lnTo>
                    <a:pt x="0" y="328193"/>
                  </a:lnTo>
                  <a:lnTo>
                    <a:pt x="0" y="5953594"/>
                  </a:lnTo>
                  <a:lnTo>
                    <a:pt x="3558" y="6002095"/>
                  </a:lnTo>
                  <a:lnTo>
                    <a:pt x="13894" y="6048385"/>
                  </a:lnTo>
                  <a:lnTo>
                    <a:pt x="30501" y="6091957"/>
                  </a:lnTo>
                  <a:lnTo>
                    <a:pt x="52871" y="6132304"/>
                  </a:lnTo>
                  <a:lnTo>
                    <a:pt x="80496" y="6168918"/>
                  </a:lnTo>
                  <a:lnTo>
                    <a:pt x="112870" y="6201291"/>
                  </a:lnTo>
                  <a:lnTo>
                    <a:pt x="149483" y="6228917"/>
                  </a:lnTo>
                  <a:lnTo>
                    <a:pt x="189830" y="6251286"/>
                  </a:lnTo>
                  <a:lnTo>
                    <a:pt x="233402" y="6267893"/>
                  </a:lnTo>
                  <a:lnTo>
                    <a:pt x="279692" y="6278230"/>
                  </a:lnTo>
                  <a:lnTo>
                    <a:pt x="328193" y="6281788"/>
                  </a:lnTo>
                  <a:lnTo>
                    <a:pt x="8448408" y="6281788"/>
                  </a:lnTo>
                  <a:lnTo>
                    <a:pt x="8496905" y="6278230"/>
                  </a:lnTo>
                  <a:lnTo>
                    <a:pt x="8543194" y="6267893"/>
                  </a:lnTo>
                  <a:lnTo>
                    <a:pt x="8586765" y="6251286"/>
                  </a:lnTo>
                  <a:lnTo>
                    <a:pt x="8627112" y="6228917"/>
                  </a:lnTo>
                  <a:lnTo>
                    <a:pt x="8663726" y="6201291"/>
                  </a:lnTo>
                  <a:lnTo>
                    <a:pt x="8696100" y="6168918"/>
                  </a:lnTo>
                  <a:lnTo>
                    <a:pt x="8723727" y="6132304"/>
                  </a:lnTo>
                  <a:lnTo>
                    <a:pt x="8746098" y="6091957"/>
                  </a:lnTo>
                  <a:lnTo>
                    <a:pt x="8762706" y="6048385"/>
                  </a:lnTo>
                  <a:lnTo>
                    <a:pt x="8773043" y="6002095"/>
                  </a:lnTo>
                  <a:lnTo>
                    <a:pt x="8776601" y="5953594"/>
                  </a:lnTo>
                  <a:lnTo>
                    <a:pt x="8776601" y="328193"/>
                  </a:lnTo>
                  <a:lnTo>
                    <a:pt x="8773043" y="279692"/>
                  </a:lnTo>
                  <a:lnTo>
                    <a:pt x="8762706" y="233402"/>
                  </a:lnTo>
                  <a:lnTo>
                    <a:pt x="8746098" y="189830"/>
                  </a:lnTo>
                  <a:lnTo>
                    <a:pt x="8723727" y="149483"/>
                  </a:lnTo>
                  <a:lnTo>
                    <a:pt x="8696100" y="112870"/>
                  </a:lnTo>
                  <a:lnTo>
                    <a:pt x="8663726" y="80496"/>
                  </a:lnTo>
                  <a:lnTo>
                    <a:pt x="8627112" y="52871"/>
                  </a:lnTo>
                  <a:lnTo>
                    <a:pt x="8586765" y="30501"/>
                  </a:lnTo>
                  <a:lnTo>
                    <a:pt x="8543194" y="13894"/>
                  </a:lnTo>
                  <a:lnTo>
                    <a:pt x="8496905" y="3558"/>
                  </a:lnTo>
                  <a:lnTo>
                    <a:pt x="84484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987773" y="789311"/>
              <a:ext cx="8776335" cy="467359"/>
            </a:xfrm>
            <a:custGeom>
              <a:avLst/>
              <a:gdLst/>
              <a:ahLst/>
              <a:cxnLst/>
              <a:rect l="l" t="t" r="r" b="b"/>
              <a:pathLst>
                <a:path w="8776335" h="467359" extrusionOk="0">
                  <a:moveTo>
                    <a:pt x="8431784" y="0"/>
                  </a:moveTo>
                  <a:lnTo>
                    <a:pt x="347319" y="0"/>
                  </a:lnTo>
                  <a:lnTo>
                    <a:pt x="300192" y="3170"/>
                  </a:lnTo>
                  <a:lnTo>
                    <a:pt x="254992" y="12405"/>
                  </a:lnTo>
                  <a:lnTo>
                    <a:pt x="212131" y="27291"/>
                  </a:lnTo>
                  <a:lnTo>
                    <a:pt x="172025" y="47415"/>
                  </a:lnTo>
                  <a:lnTo>
                    <a:pt x="135087" y="72363"/>
                  </a:lnTo>
                  <a:lnTo>
                    <a:pt x="101731" y="101720"/>
                  </a:lnTo>
                  <a:lnTo>
                    <a:pt x="72371" y="135074"/>
                  </a:lnTo>
                  <a:lnTo>
                    <a:pt x="47421" y="172010"/>
                  </a:lnTo>
                  <a:lnTo>
                    <a:pt x="27295" y="212115"/>
                  </a:lnTo>
                  <a:lnTo>
                    <a:pt x="12407" y="254976"/>
                  </a:lnTo>
                  <a:lnTo>
                    <a:pt x="3170" y="300177"/>
                  </a:lnTo>
                  <a:lnTo>
                    <a:pt x="0" y="347306"/>
                  </a:lnTo>
                  <a:lnTo>
                    <a:pt x="0" y="467118"/>
                  </a:lnTo>
                  <a:lnTo>
                    <a:pt x="8776195" y="467118"/>
                  </a:lnTo>
                  <a:lnTo>
                    <a:pt x="8776195" y="344424"/>
                  </a:lnTo>
                  <a:lnTo>
                    <a:pt x="8773051" y="297687"/>
                  </a:lnTo>
                  <a:lnTo>
                    <a:pt x="8763892" y="252862"/>
                  </a:lnTo>
                  <a:lnTo>
                    <a:pt x="8749129" y="210358"/>
                  </a:lnTo>
                  <a:lnTo>
                    <a:pt x="8729171" y="170586"/>
                  </a:lnTo>
                  <a:lnTo>
                    <a:pt x="8704431" y="133956"/>
                  </a:lnTo>
                  <a:lnTo>
                    <a:pt x="8675317" y="100879"/>
                  </a:lnTo>
                  <a:lnTo>
                    <a:pt x="8642241" y="71764"/>
                  </a:lnTo>
                  <a:lnTo>
                    <a:pt x="8605612" y="47023"/>
                  </a:lnTo>
                  <a:lnTo>
                    <a:pt x="8565842" y="27066"/>
                  </a:lnTo>
                  <a:lnTo>
                    <a:pt x="8523340" y="12303"/>
                  </a:lnTo>
                  <a:lnTo>
                    <a:pt x="8478517" y="3144"/>
                  </a:lnTo>
                  <a:lnTo>
                    <a:pt x="8431784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987369" y="789312"/>
              <a:ext cx="8776970" cy="6306184"/>
            </a:xfrm>
            <a:custGeom>
              <a:avLst/>
              <a:gdLst/>
              <a:ahLst/>
              <a:cxnLst/>
              <a:rect l="l" t="t" r="r" b="b"/>
              <a:pathLst>
                <a:path w="8776970" h="6306184" extrusionOk="0">
                  <a:moveTo>
                    <a:pt x="8448408" y="6305651"/>
                  </a:moveTo>
                  <a:lnTo>
                    <a:pt x="328193" y="6305651"/>
                  </a:lnTo>
                  <a:lnTo>
                    <a:pt x="279692" y="6302093"/>
                  </a:lnTo>
                  <a:lnTo>
                    <a:pt x="233402" y="6291757"/>
                  </a:lnTo>
                  <a:lnTo>
                    <a:pt x="189830" y="6275150"/>
                  </a:lnTo>
                  <a:lnTo>
                    <a:pt x="149483" y="6252780"/>
                  </a:lnTo>
                  <a:lnTo>
                    <a:pt x="112870" y="6225154"/>
                  </a:lnTo>
                  <a:lnTo>
                    <a:pt x="80496" y="6192781"/>
                  </a:lnTo>
                  <a:lnTo>
                    <a:pt x="52871" y="6156167"/>
                  </a:lnTo>
                  <a:lnTo>
                    <a:pt x="30501" y="6115820"/>
                  </a:lnTo>
                  <a:lnTo>
                    <a:pt x="13894" y="6072248"/>
                  </a:lnTo>
                  <a:lnTo>
                    <a:pt x="3558" y="6025958"/>
                  </a:lnTo>
                  <a:lnTo>
                    <a:pt x="0" y="5977458"/>
                  </a:lnTo>
                  <a:lnTo>
                    <a:pt x="0" y="328193"/>
                  </a:lnTo>
                  <a:lnTo>
                    <a:pt x="3558" y="279695"/>
                  </a:lnTo>
                  <a:lnTo>
                    <a:pt x="13894" y="233407"/>
                  </a:lnTo>
                  <a:lnTo>
                    <a:pt x="30501" y="189836"/>
                  </a:lnTo>
                  <a:lnTo>
                    <a:pt x="52871" y="149489"/>
                  </a:lnTo>
                  <a:lnTo>
                    <a:pt x="80496" y="112875"/>
                  </a:lnTo>
                  <a:lnTo>
                    <a:pt x="112870" y="80500"/>
                  </a:lnTo>
                  <a:lnTo>
                    <a:pt x="149483" y="52874"/>
                  </a:lnTo>
                  <a:lnTo>
                    <a:pt x="189830" y="30503"/>
                  </a:lnTo>
                  <a:lnTo>
                    <a:pt x="233402" y="13895"/>
                  </a:lnTo>
                  <a:lnTo>
                    <a:pt x="279692" y="3558"/>
                  </a:lnTo>
                  <a:lnTo>
                    <a:pt x="328193" y="0"/>
                  </a:lnTo>
                  <a:lnTo>
                    <a:pt x="8448408" y="0"/>
                  </a:lnTo>
                  <a:lnTo>
                    <a:pt x="8496905" y="3558"/>
                  </a:lnTo>
                  <a:lnTo>
                    <a:pt x="8543194" y="13895"/>
                  </a:lnTo>
                  <a:lnTo>
                    <a:pt x="8586765" y="30503"/>
                  </a:lnTo>
                  <a:lnTo>
                    <a:pt x="8627112" y="52874"/>
                  </a:lnTo>
                  <a:lnTo>
                    <a:pt x="8663726" y="80500"/>
                  </a:lnTo>
                  <a:lnTo>
                    <a:pt x="8696100" y="112875"/>
                  </a:lnTo>
                  <a:lnTo>
                    <a:pt x="8723727" y="149489"/>
                  </a:lnTo>
                  <a:lnTo>
                    <a:pt x="8746098" y="189836"/>
                  </a:lnTo>
                  <a:lnTo>
                    <a:pt x="8762706" y="233407"/>
                  </a:lnTo>
                  <a:lnTo>
                    <a:pt x="8773043" y="279695"/>
                  </a:lnTo>
                  <a:lnTo>
                    <a:pt x="8776601" y="328193"/>
                  </a:lnTo>
                  <a:lnTo>
                    <a:pt x="8776601" y="5977458"/>
                  </a:lnTo>
                  <a:lnTo>
                    <a:pt x="8773043" y="6025958"/>
                  </a:lnTo>
                  <a:lnTo>
                    <a:pt x="8762706" y="6072248"/>
                  </a:lnTo>
                  <a:lnTo>
                    <a:pt x="8746098" y="6115820"/>
                  </a:lnTo>
                  <a:lnTo>
                    <a:pt x="8723727" y="6156167"/>
                  </a:lnTo>
                  <a:lnTo>
                    <a:pt x="8696100" y="6192781"/>
                  </a:lnTo>
                  <a:lnTo>
                    <a:pt x="8663726" y="6225154"/>
                  </a:lnTo>
                  <a:lnTo>
                    <a:pt x="8627112" y="6252780"/>
                  </a:lnTo>
                  <a:lnTo>
                    <a:pt x="8586765" y="6275150"/>
                  </a:lnTo>
                  <a:lnTo>
                    <a:pt x="8543194" y="6291757"/>
                  </a:lnTo>
                  <a:lnTo>
                    <a:pt x="8496905" y="6302093"/>
                  </a:lnTo>
                  <a:lnTo>
                    <a:pt x="8448408" y="6305651"/>
                  </a:lnTo>
                  <a:close/>
                </a:path>
              </a:pathLst>
            </a:custGeom>
            <a:noFill/>
            <a:ln w="26300" cap="flat" cmpd="sng">
              <a:solidFill>
                <a:srgbClr val="282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89" name="Google Shape;89;p1"/>
          <p:cNvGraphicFramePr/>
          <p:nvPr/>
        </p:nvGraphicFramePr>
        <p:xfrm>
          <a:off x="642812" y="931194"/>
          <a:ext cx="9396825" cy="6231425"/>
        </p:xfrm>
        <a:graphic>
          <a:graphicData uri="http://schemas.openxmlformats.org/drawingml/2006/table">
            <a:tbl>
              <a:tblPr firstRow="1" bandRow="1">
                <a:noFill/>
                <a:tableStyleId>{F4734358-0EB7-43D1-854D-5E2C25BB7DFB}</a:tableStyleId>
              </a:tblPr>
              <a:tblGrid>
                <a:gridCol w="99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8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6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7430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460375" lvl="0" indent="0" algn="ct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</a:t>
                      </a: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67665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47980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24485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16255" lvl="0" indent="0" algn="ct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175">
                <a:tc rowSpan="2">
                  <a:txBody>
                    <a:bodyPr/>
                    <a:lstStyle/>
                    <a:p>
                      <a:pPr marL="26033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BREAKFAST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Bữa sáng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7:30 AM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Assorted meat "Quang" noodles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Mì Quảng (heo,gà,trứng cút)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Meatloaf noodles</a:t>
                      </a:r>
                      <a:b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Bún mọc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Chicken"Pho" noodles 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Phở gà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"Nam Vang" rice noodles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Hủ tiếu Nam Vang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Pork with rice noodle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canh thịt heo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3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3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SNACK AM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lnSpc>
                          <a:spcPct val="10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Ăn nhẹ sáng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Yakult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Yakult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Yakult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Yakult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300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LUNCH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Bữa trưa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11:15 AM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pumpkin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bí đỏ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Choy sum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cải ngọt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Sweet &amp; sour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chua bắp cải nấu tôm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Ceylan spinach, sponge gourd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rau dền, mướp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vegetable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rau củ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Fried chicken with pink sauce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Đùi gà chiên giòn sốt hồng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Braised fish with pinapple sauce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 ngừ kho thơm (HS cá phi lê)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beef with onion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Bò xào hành tây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Braised pork with egg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Thịt heo kho trứng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Spaghetti bologneses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E36C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Mì ý sốt thịt heo bằm</a:t>
                      </a:r>
                      <a:endParaRPr sz="1000" u="none" strike="noStrike" cap="none">
                        <a:solidFill>
                          <a:srgbClr val="E36C0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pork with lemongrass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Thịt heo xào sả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Deep-fried Tofu &amp; pork floss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Đậu hủ sốt mỡ hành chà bông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Fish cake with tomato sauce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Chả cá sốt cà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Pan-Fried Chicken with charsiu sauce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Gà áp chảo sốt xá xíu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Fried fish with sweet &amp; sour sauce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 chiên xù sốt chua ngọt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 (2)</a:t>
                      </a:r>
                      <a:b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Morning glory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Rau muống xào tỏi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Boiled sponge gourd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Bầu luộc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 green bean, carrot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Đậu cove, cà rốt xào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Boiled vegetable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Bí ngòi, bắp non, cà rốt luộc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cabbage,carrots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Cải thảo,cà rốt xào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Dragon fruit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Thanh long 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Apple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Táo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Watermelon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Dưa hấu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Papaya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Đu đủ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Yogurt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43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SUPPER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i="1" u="none" strike="noStrike" cap="none">
                          <a:solidFill>
                            <a:srgbClr val="FF0000"/>
                          </a:solidFill>
                        </a:rPr>
                        <a:t>Ăn chiều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14:00 PM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Chicken curry &amp; Baguette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Cà ri gà &amp; Bánh mì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Vietnamese steamed cake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giò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yellow noodle with pork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Mì trứng xào thịt heo bơ tỏi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Mixed fruits &amp; cookies</a:t>
                      </a:r>
                      <a:endParaRPr sz="10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Trái cây thập cẩm &amp; Bánh quy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Muffin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muffin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0" name="Google Shape;90;p1"/>
          <p:cNvSpPr txBox="1"/>
          <p:nvPr/>
        </p:nvSpPr>
        <p:spPr>
          <a:xfrm>
            <a:off x="2451100" y="220080"/>
            <a:ext cx="64668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PRIMARY MENU</a:t>
            </a:r>
            <a:b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rgbClr val="2825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THỰC ĐƠN CHO HỌC SINH TIỂU HỌC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1"/>
          <p:cNvCxnSpPr/>
          <p:nvPr/>
        </p:nvCxnSpPr>
        <p:spPr>
          <a:xfrm>
            <a:off x="2374900" y="220080"/>
            <a:ext cx="0" cy="45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860" y="179151"/>
            <a:ext cx="1092477" cy="49629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831278" y="931196"/>
            <a:ext cx="7563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WEEK 1</a:t>
            </a:r>
            <a:endParaRPr sz="9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TUẦN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628777" y="931190"/>
            <a:ext cx="10992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TUESDAY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3 (0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988774" y="931208"/>
            <a:ext cx="10428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MONDAY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2 (0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251763" y="931191"/>
            <a:ext cx="12147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WEDNESDAY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4 (0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804" y="931209"/>
            <a:ext cx="14430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THURSDAY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5 (0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639034" y="931208"/>
            <a:ext cx="12429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FRIDAY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6 (0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2f96ed0b776_4_5"/>
          <p:cNvPicPr preferRelativeResize="0"/>
          <p:nvPr/>
        </p:nvPicPr>
        <p:blipFill rotWithShape="1">
          <a:blip r:embed="rId3">
            <a:alphaModFix/>
          </a:blip>
          <a:srcRect t="631" r="135" b="627"/>
          <a:stretch/>
        </p:blipFill>
        <p:spPr>
          <a:xfrm>
            <a:off x="-33205" y="-19050"/>
            <a:ext cx="10748831" cy="7581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g2f96ed0b776_4_5"/>
          <p:cNvGrpSpPr/>
          <p:nvPr/>
        </p:nvGrpSpPr>
        <p:grpSpPr>
          <a:xfrm>
            <a:off x="642462" y="802501"/>
            <a:ext cx="9397502" cy="6306185"/>
            <a:chOff x="987369" y="789311"/>
            <a:chExt cx="8776970" cy="6306185"/>
          </a:xfrm>
        </p:grpSpPr>
        <p:sp>
          <p:nvSpPr>
            <p:cNvPr id="105" name="Google Shape;105;g2f96ed0b776_4_5"/>
            <p:cNvSpPr/>
            <p:nvPr/>
          </p:nvSpPr>
          <p:spPr>
            <a:xfrm>
              <a:off x="1384269" y="4515158"/>
              <a:ext cx="2338704" cy="807085"/>
            </a:xfrm>
            <a:custGeom>
              <a:avLst/>
              <a:gdLst/>
              <a:ahLst/>
              <a:cxnLst/>
              <a:rect l="l" t="t" r="r" b="b"/>
              <a:pathLst>
                <a:path w="2338704" h="807085" extrusionOk="0">
                  <a:moveTo>
                    <a:pt x="2278105" y="0"/>
                  </a:moveTo>
                  <a:lnTo>
                    <a:pt x="2227477" y="646"/>
                  </a:lnTo>
                  <a:lnTo>
                    <a:pt x="2177346" y="7010"/>
                  </a:lnTo>
                  <a:lnTo>
                    <a:pt x="2127838" y="18403"/>
                  </a:lnTo>
                  <a:lnTo>
                    <a:pt x="2079081" y="34135"/>
                  </a:lnTo>
                  <a:lnTo>
                    <a:pt x="2031200" y="53515"/>
                  </a:lnTo>
                  <a:lnTo>
                    <a:pt x="1984324" y="75855"/>
                  </a:lnTo>
                  <a:lnTo>
                    <a:pt x="1938578" y="100464"/>
                  </a:lnTo>
                  <a:lnTo>
                    <a:pt x="1894090" y="126653"/>
                  </a:lnTo>
                  <a:lnTo>
                    <a:pt x="1850986" y="153731"/>
                  </a:lnTo>
                  <a:lnTo>
                    <a:pt x="1809394" y="181009"/>
                  </a:lnTo>
                  <a:lnTo>
                    <a:pt x="1765696" y="210614"/>
                  </a:lnTo>
                  <a:lnTo>
                    <a:pt x="1722439" y="240840"/>
                  </a:lnTo>
                  <a:lnTo>
                    <a:pt x="1679525" y="271551"/>
                  </a:lnTo>
                  <a:lnTo>
                    <a:pt x="1636860" y="302611"/>
                  </a:lnTo>
                  <a:lnTo>
                    <a:pt x="1509390" y="396530"/>
                  </a:lnTo>
                  <a:lnTo>
                    <a:pt x="1466755" y="427631"/>
                  </a:lnTo>
                  <a:lnTo>
                    <a:pt x="1423887" y="458404"/>
                  </a:lnTo>
                  <a:lnTo>
                    <a:pt x="1380690" y="488713"/>
                  </a:lnTo>
                  <a:lnTo>
                    <a:pt x="1337068" y="518422"/>
                  </a:lnTo>
                  <a:lnTo>
                    <a:pt x="1297185" y="544535"/>
                  </a:lnTo>
                  <a:lnTo>
                    <a:pt x="1256201" y="570136"/>
                  </a:lnTo>
                  <a:lnTo>
                    <a:pt x="1214194" y="595050"/>
                  </a:lnTo>
                  <a:lnTo>
                    <a:pt x="1171243" y="619107"/>
                  </a:lnTo>
                  <a:lnTo>
                    <a:pt x="1127429" y="642132"/>
                  </a:lnTo>
                  <a:lnTo>
                    <a:pt x="1082831" y="663953"/>
                  </a:lnTo>
                  <a:lnTo>
                    <a:pt x="1037528" y="684396"/>
                  </a:lnTo>
                  <a:lnTo>
                    <a:pt x="991599" y="703289"/>
                  </a:lnTo>
                  <a:lnTo>
                    <a:pt x="945124" y="720460"/>
                  </a:lnTo>
                  <a:lnTo>
                    <a:pt x="898181" y="735734"/>
                  </a:lnTo>
                  <a:lnTo>
                    <a:pt x="850852" y="748938"/>
                  </a:lnTo>
                  <a:lnTo>
                    <a:pt x="803214" y="759901"/>
                  </a:lnTo>
                  <a:lnTo>
                    <a:pt x="755348" y="768449"/>
                  </a:lnTo>
                  <a:lnTo>
                    <a:pt x="707332" y="774410"/>
                  </a:lnTo>
                  <a:lnTo>
                    <a:pt x="659246" y="777609"/>
                  </a:lnTo>
                  <a:lnTo>
                    <a:pt x="611170" y="777874"/>
                  </a:lnTo>
                  <a:lnTo>
                    <a:pt x="563182" y="775033"/>
                  </a:lnTo>
                  <a:lnTo>
                    <a:pt x="515363" y="768912"/>
                  </a:lnTo>
                  <a:lnTo>
                    <a:pt x="467791" y="759339"/>
                  </a:lnTo>
                  <a:lnTo>
                    <a:pt x="420546" y="746140"/>
                  </a:lnTo>
                  <a:lnTo>
                    <a:pt x="373708" y="729142"/>
                  </a:lnTo>
                  <a:lnTo>
                    <a:pt x="327355" y="708173"/>
                  </a:lnTo>
                  <a:lnTo>
                    <a:pt x="282897" y="683773"/>
                  </a:lnTo>
                  <a:lnTo>
                    <a:pt x="240510" y="655961"/>
                  </a:lnTo>
                  <a:lnTo>
                    <a:pt x="200596" y="624878"/>
                  </a:lnTo>
                  <a:lnTo>
                    <a:pt x="163560" y="590666"/>
                  </a:lnTo>
                  <a:lnTo>
                    <a:pt x="129805" y="553466"/>
                  </a:lnTo>
                  <a:lnTo>
                    <a:pt x="99734" y="513421"/>
                  </a:lnTo>
                  <a:lnTo>
                    <a:pt x="73752" y="470672"/>
                  </a:lnTo>
                  <a:lnTo>
                    <a:pt x="52261" y="425361"/>
                  </a:lnTo>
                  <a:lnTo>
                    <a:pt x="35666" y="377629"/>
                  </a:lnTo>
                  <a:lnTo>
                    <a:pt x="24371" y="327618"/>
                  </a:lnTo>
                  <a:lnTo>
                    <a:pt x="19093" y="319648"/>
                  </a:lnTo>
                  <a:lnTo>
                    <a:pt x="10275" y="318994"/>
                  </a:lnTo>
                  <a:lnTo>
                    <a:pt x="2413" y="324331"/>
                  </a:lnTo>
                  <a:lnTo>
                    <a:pt x="0" y="334336"/>
                  </a:lnTo>
                  <a:lnTo>
                    <a:pt x="10411" y="383772"/>
                  </a:lnTo>
                  <a:lnTo>
                    <a:pt x="26064" y="431266"/>
                  </a:lnTo>
                  <a:lnTo>
                    <a:pt x="46545" y="476645"/>
                  </a:lnTo>
                  <a:lnTo>
                    <a:pt x="71442" y="519740"/>
                  </a:lnTo>
                  <a:lnTo>
                    <a:pt x="100344" y="560379"/>
                  </a:lnTo>
                  <a:lnTo>
                    <a:pt x="132838" y="598392"/>
                  </a:lnTo>
                  <a:lnTo>
                    <a:pt x="168512" y="633608"/>
                  </a:lnTo>
                  <a:lnTo>
                    <a:pt x="206954" y="665856"/>
                  </a:lnTo>
                  <a:lnTo>
                    <a:pt x="247751" y="694965"/>
                  </a:lnTo>
                  <a:lnTo>
                    <a:pt x="290263" y="720641"/>
                  </a:lnTo>
                  <a:lnTo>
                    <a:pt x="334204" y="742872"/>
                  </a:lnTo>
                  <a:lnTo>
                    <a:pt x="379407" y="761712"/>
                  </a:lnTo>
                  <a:lnTo>
                    <a:pt x="425707" y="777214"/>
                  </a:lnTo>
                  <a:lnTo>
                    <a:pt x="472936" y="789432"/>
                  </a:lnTo>
                  <a:lnTo>
                    <a:pt x="520930" y="798421"/>
                  </a:lnTo>
                  <a:lnTo>
                    <a:pt x="569521" y="804234"/>
                  </a:lnTo>
                  <a:lnTo>
                    <a:pt x="618544" y="806925"/>
                  </a:lnTo>
                  <a:lnTo>
                    <a:pt x="667832" y="806548"/>
                  </a:lnTo>
                  <a:lnTo>
                    <a:pt x="717219" y="803156"/>
                  </a:lnTo>
                  <a:lnTo>
                    <a:pt x="768765" y="796638"/>
                  </a:lnTo>
                  <a:lnTo>
                    <a:pt x="819783" y="787431"/>
                  </a:lnTo>
                  <a:lnTo>
                    <a:pt x="870239" y="775703"/>
                  </a:lnTo>
                  <a:lnTo>
                    <a:pt x="920102" y="761620"/>
                  </a:lnTo>
                  <a:lnTo>
                    <a:pt x="969337" y="745347"/>
                  </a:lnTo>
                  <a:lnTo>
                    <a:pt x="1017912" y="727051"/>
                  </a:lnTo>
                  <a:lnTo>
                    <a:pt x="1065795" y="706899"/>
                  </a:lnTo>
                  <a:lnTo>
                    <a:pt x="1112950" y="685055"/>
                  </a:lnTo>
                  <a:lnTo>
                    <a:pt x="1159347" y="661688"/>
                  </a:lnTo>
                  <a:lnTo>
                    <a:pt x="1204951" y="636962"/>
                  </a:lnTo>
                  <a:lnTo>
                    <a:pt x="1249730" y="611043"/>
                  </a:lnTo>
                  <a:lnTo>
                    <a:pt x="1291790" y="585307"/>
                  </a:lnTo>
                  <a:lnTo>
                    <a:pt x="1333282" y="558728"/>
                  </a:lnTo>
                  <a:lnTo>
                    <a:pt x="1374281" y="531420"/>
                  </a:lnTo>
                  <a:lnTo>
                    <a:pt x="1414865" y="503498"/>
                  </a:lnTo>
                  <a:lnTo>
                    <a:pt x="1455111" y="475078"/>
                  </a:lnTo>
                  <a:lnTo>
                    <a:pt x="1495096" y="446274"/>
                  </a:lnTo>
                  <a:lnTo>
                    <a:pt x="1653968" y="329519"/>
                  </a:lnTo>
                  <a:lnTo>
                    <a:pt x="1693804" y="300520"/>
                  </a:lnTo>
                  <a:lnTo>
                    <a:pt x="1733842" y="271826"/>
                  </a:lnTo>
                  <a:lnTo>
                    <a:pt x="1772845" y="244240"/>
                  </a:lnTo>
                  <a:lnTo>
                    <a:pt x="1812593" y="216594"/>
                  </a:lnTo>
                  <a:lnTo>
                    <a:pt x="1853106" y="189315"/>
                  </a:lnTo>
                  <a:lnTo>
                    <a:pt x="1894409" y="162827"/>
                  </a:lnTo>
                  <a:lnTo>
                    <a:pt x="1936523" y="137555"/>
                  </a:lnTo>
                  <a:lnTo>
                    <a:pt x="1979471" y="113923"/>
                  </a:lnTo>
                  <a:lnTo>
                    <a:pt x="2023276" y="92356"/>
                  </a:lnTo>
                  <a:lnTo>
                    <a:pt x="2067961" y="73278"/>
                  </a:lnTo>
                  <a:lnTo>
                    <a:pt x="2113548" y="57116"/>
                  </a:lnTo>
                  <a:lnTo>
                    <a:pt x="2160060" y="44292"/>
                  </a:lnTo>
                  <a:lnTo>
                    <a:pt x="2207521" y="35232"/>
                  </a:lnTo>
                  <a:lnTo>
                    <a:pt x="2255951" y="30361"/>
                  </a:lnTo>
                  <a:lnTo>
                    <a:pt x="2273354" y="29798"/>
                  </a:lnTo>
                  <a:lnTo>
                    <a:pt x="2290789" y="29893"/>
                  </a:lnTo>
                  <a:lnTo>
                    <a:pt x="2308217" y="30552"/>
                  </a:lnTo>
                  <a:lnTo>
                    <a:pt x="2325598" y="31682"/>
                  </a:lnTo>
                  <a:lnTo>
                    <a:pt x="2334399" y="28480"/>
                  </a:lnTo>
                  <a:lnTo>
                    <a:pt x="2338357" y="20136"/>
                  </a:lnTo>
                  <a:lnTo>
                    <a:pt x="2336812" y="11085"/>
                  </a:lnTo>
                  <a:lnTo>
                    <a:pt x="2329103" y="5761"/>
                  </a:lnTo>
                  <a:lnTo>
                    <a:pt x="2278105" y="0"/>
                  </a:lnTo>
                  <a:close/>
                </a:path>
              </a:pathLst>
            </a:custGeom>
            <a:solidFill>
              <a:srgbClr val="2825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g2f96ed0b776_4_5"/>
            <p:cNvSpPr/>
            <p:nvPr/>
          </p:nvSpPr>
          <p:spPr>
            <a:xfrm>
              <a:off x="987369" y="801245"/>
              <a:ext cx="8776970" cy="6282055"/>
            </a:xfrm>
            <a:custGeom>
              <a:avLst/>
              <a:gdLst/>
              <a:ahLst/>
              <a:cxnLst/>
              <a:rect l="l" t="t" r="r" b="b"/>
              <a:pathLst>
                <a:path w="8776970" h="6282055" extrusionOk="0">
                  <a:moveTo>
                    <a:pt x="8448408" y="0"/>
                  </a:moveTo>
                  <a:lnTo>
                    <a:pt x="328193" y="0"/>
                  </a:lnTo>
                  <a:lnTo>
                    <a:pt x="279692" y="3558"/>
                  </a:lnTo>
                  <a:lnTo>
                    <a:pt x="233402" y="13894"/>
                  </a:lnTo>
                  <a:lnTo>
                    <a:pt x="189830" y="30501"/>
                  </a:lnTo>
                  <a:lnTo>
                    <a:pt x="149483" y="52871"/>
                  </a:lnTo>
                  <a:lnTo>
                    <a:pt x="112870" y="80496"/>
                  </a:lnTo>
                  <a:lnTo>
                    <a:pt x="80496" y="112870"/>
                  </a:lnTo>
                  <a:lnTo>
                    <a:pt x="52871" y="149483"/>
                  </a:lnTo>
                  <a:lnTo>
                    <a:pt x="30501" y="189830"/>
                  </a:lnTo>
                  <a:lnTo>
                    <a:pt x="13894" y="233402"/>
                  </a:lnTo>
                  <a:lnTo>
                    <a:pt x="3558" y="279692"/>
                  </a:lnTo>
                  <a:lnTo>
                    <a:pt x="0" y="328193"/>
                  </a:lnTo>
                  <a:lnTo>
                    <a:pt x="0" y="5953594"/>
                  </a:lnTo>
                  <a:lnTo>
                    <a:pt x="3558" y="6002095"/>
                  </a:lnTo>
                  <a:lnTo>
                    <a:pt x="13894" y="6048385"/>
                  </a:lnTo>
                  <a:lnTo>
                    <a:pt x="30501" y="6091957"/>
                  </a:lnTo>
                  <a:lnTo>
                    <a:pt x="52871" y="6132304"/>
                  </a:lnTo>
                  <a:lnTo>
                    <a:pt x="80496" y="6168918"/>
                  </a:lnTo>
                  <a:lnTo>
                    <a:pt x="112870" y="6201291"/>
                  </a:lnTo>
                  <a:lnTo>
                    <a:pt x="149483" y="6228917"/>
                  </a:lnTo>
                  <a:lnTo>
                    <a:pt x="189830" y="6251286"/>
                  </a:lnTo>
                  <a:lnTo>
                    <a:pt x="233402" y="6267893"/>
                  </a:lnTo>
                  <a:lnTo>
                    <a:pt x="279692" y="6278230"/>
                  </a:lnTo>
                  <a:lnTo>
                    <a:pt x="328193" y="6281788"/>
                  </a:lnTo>
                  <a:lnTo>
                    <a:pt x="8448408" y="6281788"/>
                  </a:lnTo>
                  <a:lnTo>
                    <a:pt x="8496905" y="6278230"/>
                  </a:lnTo>
                  <a:lnTo>
                    <a:pt x="8543194" y="6267893"/>
                  </a:lnTo>
                  <a:lnTo>
                    <a:pt x="8586765" y="6251286"/>
                  </a:lnTo>
                  <a:lnTo>
                    <a:pt x="8627112" y="6228917"/>
                  </a:lnTo>
                  <a:lnTo>
                    <a:pt x="8663726" y="6201291"/>
                  </a:lnTo>
                  <a:lnTo>
                    <a:pt x="8696100" y="6168918"/>
                  </a:lnTo>
                  <a:lnTo>
                    <a:pt x="8723727" y="6132304"/>
                  </a:lnTo>
                  <a:lnTo>
                    <a:pt x="8746098" y="6091957"/>
                  </a:lnTo>
                  <a:lnTo>
                    <a:pt x="8762706" y="6048385"/>
                  </a:lnTo>
                  <a:lnTo>
                    <a:pt x="8773043" y="6002095"/>
                  </a:lnTo>
                  <a:lnTo>
                    <a:pt x="8776601" y="5953594"/>
                  </a:lnTo>
                  <a:lnTo>
                    <a:pt x="8776601" y="328193"/>
                  </a:lnTo>
                  <a:lnTo>
                    <a:pt x="8773043" y="279692"/>
                  </a:lnTo>
                  <a:lnTo>
                    <a:pt x="8762706" y="233402"/>
                  </a:lnTo>
                  <a:lnTo>
                    <a:pt x="8746098" y="189830"/>
                  </a:lnTo>
                  <a:lnTo>
                    <a:pt x="8723727" y="149483"/>
                  </a:lnTo>
                  <a:lnTo>
                    <a:pt x="8696100" y="112870"/>
                  </a:lnTo>
                  <a:lnTo>
                    <a:pt x="8663726" y="80496"/>
                  </a:lnTo>
                  <a:lnTo>
                    <a:pt x="8627112" y="52871"/>
                  </a:lnTo>
                  <a:lnTo>
                    <a:pt x="8586765" y="30501"/>
                  </a:lnTo>
                  <a:lnTo>
                    <a:pt x="8543194" y="13894"/>
                  </a:lnTo>
                  <a:lnTo>
                    <a:pt x="8496905" y="3558"/>
                  </a:lnTo>
                  <a:lnTo>
                    <a:pt x="84484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g2f96ed0b776_4_5"/>
            <p:cNvSpPr/>
            <p:nvPr/>
          </p:nvSpPr>
          <p:spPr>
            <a:xfrm>
              <a:off x="987773" y="789311"/>
              <a:ext cx="8776335" cy="467359"/>
            </a:xfrm>
            <a:custGeom>
              <a:avLst/>
              <a:gdLst/>
              <a:ahLst/>
              <a:cxnLst/>
              <a:rect l="l" t="t" r="r" b="b"/>
              <a:pathLst>
                <a:path w="8776335" h="467359" extrusionOk="0">
                  <a:moveTo>
                    <a:pt x="8431784" y="0"/>
                  </a:moveTo>
                  <a:lnTo>
                    <a:pt x="347319" y="0"/>
                  </a:lnTo>
                  <a:lnTo>
                    <a:pt x="300192" y="3170"/>
                  </a:lnTo>
                  <a:lnTo>
                    <a:pt x="254992" y="12405"/>
                  </a:lnTo>
                  <a:lnTo>
                    <a:pt x="212131" y="27291"/>
                  </a:lnTo>
                  <a:lnTo>
                    <a:pt x="172025" y="47415"/>
                  </a:lnTo>
                  <a:lnTo>
                    <a:pt x="135087" y="72363"/>
                  </a:lnTo>
                  <a:lnTo>
                    <a:pt x="101731" y="101720"/>
                  </a:lnTo>
                  <a:lnTo>
                    <a:pt x="72371" y="135074"/>
                  </a:lnTo>
                  <a:lnTo>
                    <a:pt x="47421" y="172010"/>
                  </a:lnTo>
                  <a:lnTo>
                    <a:pt x="27295" y="212115"/>
                  </a:lnTo>
                  <a:lnTo>
                    <a:pt x="12407" y="254976"/>
                  </a:lnTo>
                  <a:lnTo>
                    <a:pt x="3170" y="300177"/>
                  </a:lnTo>
                  <a:lnTo>
                    <a:pt x="0" y="347306"/>
                  </a:lnTo>
                  <a:lnTo>
                    <a:pt x="0" y="467118"/>
                  </a:lnTo>
                  <a:lnTo>
                    <a:pt x="8776195" y="467118"/>
                  </a:lnTo>
                  <a:lnTo>
                    <a:pt x="8776195" y="344424"/>
                  </a:lnTo>
                  <a:lnTo>
                    <a:pt x="8773051" y="297687"/>
                  </a:lnTo>
                  <a:lnTo>
                    <a:pt x="8763892" y="252862"/>
                  </a:lnTo>
                  <a:lnTo>
                    <a:pt x="8749129" y="210358"/>
                  </a:lnTo>
                  <a:lnTo>
                    <a:pt x="8729171" y="170586"/>
                  </a:lnTo>
                  <a:lnTo>
                    <a:pt x="8704431" y="133956"/>
                  </a:lnTo>
                  <a:lnTo>
                    <a:pt x="8675317" y="100879"/>
                  </a:lnTo>
                  <a:lnTo>
                    <a:pt x="8642241" y="71764"/>
                  </a:lnTo>
                  <a:lnTo>
                    <a:pt x="8605612" y="47023"/>
                  </a:lnTo>
                  <a:lnTo>
                    <a:pt x="8565842" y="27066"/>
                  </a:lnTo>
                  <a:lnTo>
                    <a:pt x="8523340" y="12303"/>
                  </a:lnTo>
                  <a:lnTo>
                    <a:pt x="8478517" y="3144"/>
                  </a:lnTo>
                  <a:lnTo>
                    <a:pt x="8431784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g2f96ed0b776_4_5"/>
            <p:cNvSpPr/>
            <p:nvPr/>
          </p:nvSpPr>
          <p:spPr>
            <a:xfrm>
              <a:off x="987369" y="789312"/>
              <a:ext cx="8776970" cy="6306184"/>
            </a:xfrm>
            <a:custGeom>
              <a:avLst/>
              <a:gdLst/>
              <a:ahLst/>
              <a:cxnLst/>
              <a:rect l="l" t="t" r="r" b="b"/>
              <a:pathLst>
                <a:path w="8776970" h="6306184" extrusionOk="0">
                  <a:moveTo>
                    <a:pt x="8448408" y="6305651"/>
                  </a:moveTo>
                  <a:lnTo>
                    <a:pt x="328193" y="6305651"/>
                  </a:lnTo>
                  <a:lnTo>
                    <a:pt x="279692" y="6302093"/>
                  </a:lnTo>
                  <a:lnTo>
                    <a:pt x="233402" y="6291757"/>
                  </a:lnTo>
                  <a:lnTo>
                    <a:pt x="189830" y="6275150"/>
                  </a:lnTo>
                  <a:lnTo>
                    <a:pt x="149483" y="6252780"/>
                  </a:lnTo>
                  <a:lnTo>
                    <a:pt x="112870" y="6225154"/>
                  </a:lnTo>
                  <a:lnTo>
                    <a:pt x="80496" y="6192781"/>
                  </a:lnTo>
                  <a:lnTo>
                    <a:pt x="52871" y="6156167"/>
                  </a:lnTo>
                  <a:lnTo>
                    <a:pt x="30501" y="6115820"/>
                  </a:lnTo>
                  <a:lnTo>
                    <a:pt x="13894" y="6072248"/>
                  </a:lnTo>
                  <a:lnTo>
                    <a:pt x="3558" y="6025958"/>
                  </a:lnTo>
                  <a:lnTo>
                    <a:pt x="0" y="5977458"/>
                  </a:lnTo>
                  <a:lnTo>
                    <a:pt x="0" y="328193"/>
                  </a:lnTo>
                  <a:lnTo>
                    <a:pt x="3558" y="279695"/>
                  </a:lnTo>
                  <a:lnTo>
                    <a:pt x="13894" y="233407"/>
                  </a:lnTo>
                  <a:lnTo>
                    <a:pt x="30501" y="189836"/>
                  </a:lnTo>
                  <a:lnTo>
                    <a:pt x="52871" y="149489"/>
                  </a:lnTo>
                  <a:lnTo>
                    <a:pt x="80496" y="112875"/>
                  </a:lnTo>
                  <a:lnTo>
                    <a:pt x="112870" y="80500"/>
                  </a:lnTo>
                  <a:lnTo>
                    <a:pt x="149483" y="52874"/>
                  </a:lnTo>
                  <a:lnTo>
                    <a:pt x="189830" y="30503"/>
                  </a:lnTo>
                  <a:lnTo>
                    <a:pt x="233402" y="13895"/>
                  </a:lnTo>
                  <a:lnTo>
                    <a:pt x="279692" y="3558"/>
                  </a:lnTo>
                  <a:lnTo>
                    <a:pt x="328193" y="0"/>
                  </a:lnTo>
                  <a:lnTo>
                    <a:pt x="8448408" y="0"/>
                  </a:lnTo>
                  <a:lnTo>
                    <a:pt x="8496905" y="3558"/>
                  </a:lnTo>
                  <a:lnTo>
                    <a:pt x="8543194" y="13895"/>
                  </a:lnTo>
                  <a:lnTo>
                    <a:pt x="8586765" y="30503"/>
                  </a:lnTo>
                  <a:lnTo>
                    <a:pt x="8627112" y="52874"/>
                  </a:lnTo>
                  <a:lnTo>
                    <a:pt x="8663726" y="80500"/>
                  </a:lnTo>
                  <a:lnTo>
                    <a:pt x="8696100" y="112875"/>
                  </a:lnTo>
                  <a:lnTo>
                    <a:pt x="8723727" y="149489"/>
                  </a:lnTo>
                  <a:lnTo>
                    <a:pt x="8746098" y="189836"/>
                  </a:lnTo>
                  <a:lnTo>
                    <a:pt x="8762706" y="233407"/>
                  </a:lnTo>
                  <a:lnTo>
                    <a:pt x="8773043" y="279695"/>
                  </a:lnTo>
                  <a:lnTo>
                    <a:pt x="8776601" y="328193"/>
                  </a:lnTo>
                  <a:lnTo>
                    <a:pt x="8776601" y="5977458"/>
                  </a:lnTo>
                  <a:lnTo>
                    <a:pt x="8773043" y="6025958"/>
                  </a:lnTo>
                  <a:lnTo>
                    <a:pt x="8762706" y="6072248"/>
                  </a:lnTo>
                  <a:lnTo>
                    <a:pt x="8746098" y="6115820"/>
                  </a:lnTo>
                  <a:lnTo>
                    <a:pt x="8723727" y="6156167"/>
                  </a:lnTo>
                  <a:lnTo>
                    <a:pt x="8696100" y="6192781"/>
                  </a:lnTo>
                  <a:lnTo>
                    <a:pt x="8663726" y="6225154"/>
                  </a:lnTo>
                  <a:lnTo>
                    <a:pt x="8627112" y="6252780"/>
                  </a:lnTo>
                  <a:lnTo>
                    <a:pt x="8586765" y="6275150"/>
                  </a:lnTo>
                  <a:lnTo>
                    <a:pt x="8543194" y="6291757"/>
                  </a:lnTo>
                  <a:lnTo>
                    <a:pt x="8496905" y="6302093"/>
                  </a:lnTo>
                  <a:lnTo>
                    <a:pt x="8448408" y="6305651"/>
                  </a:lnTo>
                  <a:close/>
                </a:path>
              </a:pathLst>
            </a:custGeom>
            <a:noFill/>
            <a:ln w="26300" cap="flat" cmpd="sng">
              <a:solidFill>
                <a:srgbClr val="282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09" name="Google Shape;109;g2f96ed0b776_4_5"/>
          <p:cNvGraphicFramePr/>
          <p:nvPr/>
        </p:nvGraphicFramePr>
        <p:xfrm>
          <a:off x="645862" y="84979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{F4734358-0EB7-43D1-854D-5E2C25BB7DFB}</a:tableStyleId>
              </a:tblPr>
              <a:tblGrid>
                <a:gridCol w="109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8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2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2</a:t>
                      </a:r>
                      <a:endParaRPr sz="9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TUẦN 2</a:t>
                      </a: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7430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460375" lvl="0" indent="0" algn="ct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</a:t>
                      </a: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67665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47980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24485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16255" lvl="0" indent="0" algn="ct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275">
                <a:tc rowSpan="2">
                  <a:txBody>
                    <a:bodyPr/>
                    <a:lstStyle/>
                    <a:p>
                      <a:pPr marL="26033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BREAKFAST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Bữa sáng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7:30 AM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Charsiu pork egg noodles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Mì trứng nấu thịt xá xíu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Seafoods soup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Súp nấm, hải sản, trứng cút bắp hạt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Mudfish with rice noodles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canh bột gạo cá lóc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Chicken and quail egg with maccaroni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Nui nấu gà xé, trứng cút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Pork with rice noodles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Bún gạo nấu thịt heo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SNACK AM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lnSpc>
                          <a:spcPct val="10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Ăn nhẹ sáng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Yakult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Yakult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Yakult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Yakult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125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LUNCH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Bữa trưa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11:15 AM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Papaya soup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đu đủ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Chayote with carrot soup</a:t>
                      </a:r>
                      <a:b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su su,cà rốt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Yam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khoai mỡ 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Sweet &amp; sour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chua bạc hà nấu tôm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Seaweed and pork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rong biển nấu thịt bằm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Braised fish with tomato sauce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 diêu hồng kho cà (hs cá phi lê)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Braised chicken with mushroom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Gà kho nấm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Seafood omelette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Trứng cuộn nấm, hải sản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chicken with lemon leaves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Gà hấp lá chanh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Tonkatsu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Heo chiên xù kiểu Nhật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Meat balls stuffed with quail egg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Xíu mại bọc trứng cút sốt dầu hào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shrimp and fish cake with tomato sauce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Tôm, chả cá thác lát xào chua ngọt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Fried pork with sesame sauce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Thịt heo chiên mè nước sốt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Braised fish with spring onion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 basa kho hành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Jajangmyeon noodle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Mì tương đen thịt bò, trứng luộc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Boiled bok choy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Cải thìa luộc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cabbage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Bắp cải xào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Boiled cabbage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Cải thảo luộc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peas and corn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Đậu hà lan và bắp xào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Boiled vegetable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Bông cải, cà rốt luộc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Rockmelon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Dưa lưới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Green beans sweet soup</a:t>
                      </a:r>
                      <a:b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Chè đậu xanh (ít đá)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Dragon fruit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Thanh long 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Watermelon</a:t>
                      </a:r>
                      <a:b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Dưa hấu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Caramel flan</a:t>
                      </a:r>
                      <a:b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flan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872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SUPPER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i="1" u="none" strike="noStrike" cap="none">
                          <a:solidFill>
                            <a:srgbClr val="FF0000"/>
                          </a:solidFill>
                        </a:rPr>
                        <a:t>Ăn chiều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14:00 PM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pork buns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bao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Jambon and mayo sandwich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Sandwich kẹp jambon mayo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Fruits &amp; Yogurt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&amp; Trái cây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Corn flakes &amp;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Ngũ cốc &amp; Sữa tươi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Pork floss buns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mì chà bông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0" name="Google Shape;110;g2f96ed0b776_4_5"/>
          <p:cNvSpPr txBox="1"/>
          <p:nvPr/>
        </p:nvSpPr>
        <p:spPr>
          <a:xfrm>
            <a:off x="2451100" y="220080"/>
            <a:ext cx="64668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PRIMARY MENU</a:t>
            </a:r>
            <a:b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rgbClr val="2825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THỰC ĐƠN CHO HỌC SINH TIỂU HỌC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g2f96ed0b776_4_5"/>
          <p:cNvCxnSpPr/>
          <p:nvPr/>
        </p:nvCxnSpPr>
        <p:spPr>
          <a:xfrm>
            <a:off x="2374900" y="220080"/>
            <a:ext cx="0" cy="45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2" name="Google Shape;112;g2f96ed0b776_4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860" y="179151"/>
            <a:ext cx="1092477" cy="49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f96ed0b776_4_5"/>
          <p:cNvSpPr txBox="1"/>
          <p:nvPr/>
        </p:nvSpPr>
        <p:spPr>
          <a:xfrm>
            <a:off x="3817717" y="849803"/>
            <a:ext cx="10428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TUESDAY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3 (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09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g2f96ed0b776_4_5"/>
          <p:cNvSpPr txBox="1"/>
          <p:nvPr/>
        </p:nvSpPr>
        <p:spPr>
          <a:xfrm>
            <a:off x="2053736" y="849796"/>
            <a:ext cx="10428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MONDAY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2 (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08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g2f96ed0b776_4_5"/>
          <p:cNvSpPr txBox="1"/>
          <p:nvPr/>
        </p:nvSpPr>
        <p:spPr>
          <a:xfrm>
            <a:off x="5445547" y="849803"/>
            <a:ext cx="12147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WEDNESDAY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4 (1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f96ed0b776_4_5"/>
          <p:cNvSpPr txBox="1"/>
          <p:nvPr/>
        </p:nvSpPr>
        <p:spPr>
          <a:xfrm>
            <a:off x="6956479" y="849803"/>
            <a:ext cx="14430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THURSDAY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5 (1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f96ed0b776_4_5"/>
          <p:cNvSpPr txBox="1"/>
          <p:nvPr/>
        </p:nvSpPr>
        <p:spPr>
          <a:xfrm>
            <a:off x="8634484" y="849796"/>
            <a:ext cx="12429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FRIDAY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6 (1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2f8c6c6e008_0_0"/>
          <p:cNvPicPr preferRelativeResize="0"/>
          <p:nvPr/>
        </p:nvPicPr>
        <p:blipFill rotWithShape="1">
          <a:blip r:embed="rId3">
            <a:alphaModFix/>
          </a:blip>
          <a:srcRect t="631" r="135" b="627"/>
          <a:stretch/>
        </p:blipFill>
        <p:spPr>
          <a:xfrm>
            <a:off x="-33205" y="-19050"/>
            <a:ext cx="10748831" cy="7581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g2f8c6c6e008_0_0"/>
          <p:cNvGrpSpPr/>
          <p:nvPr/>
        </p:nvGrpSpPr>
        <p:grpSpPr>
          <a:xfrm>
            <a:off x="650037" y="849901"/>
            <a:ext cx="9397502" cy="6306185"/>
            <a:chOff x="987369" y="789311"/>
            <a:chExt cx="8776970" cy="6306185"/>
          </a:xfrm>
        </p:grpSpPr>
        <p:sp>
          <p:nvSpPr>
            <p:cNvPr id="124" name="Google Shape;124;g2f8c6c6e008_0_0"/>
            <p:cNvSpPr/>
            <p:nvPr/>
          </p:nvSpPr>
          <p:spPr>
            <a:xfrm>
              <a:off x="1384269" y="4515158"/>
              <a:ext cx="2338704" cy="807085"/>
            </a:xfrm>
            <a:custGeom>
              <a:avLst/>
              <a:gdLst/>
              <a:ahLst/>
              <a:cxnLst/>
              <a:rect l="l" t="t" r="r" b="b"/>
              <a:pathLst>
                <a:path w="2338704" h="807085" extrusionOk="0">
                  <a:moveTo>
                    <a:pt x="2278105" y="0"/>
                  </a:moveTo>
                  <a:lnTo>
                    <a:pt x="2227477" y="646"/>
                  </a:lnTo>
                  <a:lnTo>
                    <a:pt x="2177346" y="7010"/>
                  </a:lnTo>
                  <a:lnTo>
                    <a:pt x="2127838" y="18403"/>
                  </a:lnTo>
                  <a:lnTo>
                    <a:pt x="2079081" y="34135"/>
                  </a:lnTo>
                  <a:lnTo>
                    <a:pt x="2031200" y="53515"/>
                  </a:lnTo>
                  <a:lnTo>
                    <a:pt x="1984324" y="75855"/>
                  </a:lnTo>
                  <a:lnTo>
                    <a:pt x="1938578" y="100464"/>
                  </a:lnTo>
                  <a:lnTo>
                    <a:pt x="1894090" y="126653"/>
                  </a:lnTo>
                  <a:lnTo>
                    <a:pt x="1850986" y="153731"/>
                  </a:lnTo>
                  <a:lnTo>
                    <a:pt x="1809394" y="181009"/>
                  </a:lnTo>
                  <a:lnTo>
                    <a:pt x="1765696" y="210614"/>
                  </a:lnTo>
                  <a:lnTo>
                    <a:pt x="1722439" y="240840"/>
                  </a:lnTo>
                  <a:lnTo>
                    <a:pt x="1679525" y="271551"/>
                  </a:lnTo>
                  <a:lnTo>
                    <a:pt x="1636860" y="302611"/>
                  </a:lnTo>
                  <a:lnTo>
                    <a:pt x="1509390" y="396530"/>
                  </a:lnTo>
                  <a:lnTo>
                    <a:pt x="1466755" y="427631"/>
                  </a:lnTo>
                  <a:lnTo>
                    <a:pt x="1423887" y="458404"/>
                  </a:lnTo>
                  <a:lnTo>
                    <a:pt x="1380690" y="488713"/>
                  </a:lnTo>
                  <a:lnTo>
                    <a:pt x="1337068" y="518422"/>
                  </a:lnTo>
                  <a:lnTo>
                    <a:pt x="1297185" y="544535"/>
                  </a:lnTo>
                  <a:lnTo>
                    <a:pt x="1256201" y="570136"/>
                  </a:lnTo>
                  <a:lnTo>
                    <a:pt x="1214194" y="595050"/>
                  </a:lnTo>
                  <a:lnTo>
                    <a:pt x="1171243" y="619107"/>
                  </a:lnTo>
                  <a:lnTo>
                    <a:pt x="1127429" y="642132"/>
                  </a:lnTo>
                  <a:lnTo>
                    <a:pt x="1082831" y="663953"/>
                  </a:lnTo>
                  <a:lnTo>
                    <a:pt x="1037528" y="684396"/>
                  </a:lnTo>
                  <a:lnTo>
                    <a:pt x="991599" y="703289"/>
                  </a:lnTo>
                  <a:lnTo>
                    <a:pt x="945124" y="720460"/>
                  </a:lnTo>
                  <a:lnTo>
                    <a:pt x="898181" y="735734"/>
                  </a:lnTo>
                  <a:lnTo>
                    <a:pt x="850852" y="748938"/>
                  </a:lnTo>
                  <a:lnTo>
                    <a:pt x="803214" y="759901"/>
                  </a:lnTo>
                  <a:lnTo>
                    <a:pt x="755348" y="768449"/>
                  </a:lnTo>
                  <a:lnTo>
                    <a:pt x="707332" y="774410"/>
                  </a:lnTo>
                  <a:lnTo>
                    <a:pt x="659246" y="777609"/>
                  </a:lnTo>
                  <a:lnTo>
                    <a:pt x="611170" y="777874"/>
                  </a:lnTo>
                  <a:lnTo>
                    <a:pt x="563182" y="775033"/>
                  </a:lnTo>
                  <a:lnTo>
                    <a:pt x="515363" y="768912"/>
                  </a:lnTo>
                  <a:lnTo>
                    <a:pt x="467791" y="759339"/>
                  </a:lnTo>
                  <a:lnTo>
                    <a:pt x="420546" y="746140"/>
                  </a:lnTo>
                  <a:lnTo>
                    <a:pt x="373708" y="729142"/>
                  </a:lnTo>
                  <a:lnTo>
                    <a:pt x="327355" y="708173"/>
                  </a:lnTo>
                  <a:lnTo>
                    <a:pt x="282897" y="683773"/>
                  </a:lnTo>
                  <a:lnTo>
                    <a:pt x="240510" y="655961"/>
                  </a:lnTo>
                  <a:lnTo>
                    <a:pt x="200596" y="624878"/>
                  </a:lnTo>
                  <a:lnTo>
                    <a:pt x="163560" y="590666"/>
                  </a:lnTo>
                  <a:lnTo>
                    <a:pt x="129805" y="553466"/>
                  </a:lnTo>
                  <a:lnTo>
                    <a:pt x="99734" y="513421"/>
                  </a:lnTo>
                  <a:lnTo>
                    <a:pt x="73752" y="470672"/>
                  </a:lnTo>
                  <a:lnTo>
                    <a:pt x="52261" y="425361"/>
                  </a:lnTo>
                  <a:lnTo>
                    <a:pt x="35666" y="377629"/>
                  </a:lnTo>
                  <a:lnTo>
                    <a:pt x="24371" y="327618"/>
                  </a:lnTo>
                  <a:lnTo>
                    <a:pt x="19093" y="319648"/>
                  </a:lnTo>
                  <a:lnTo>
                    <a:pt x="10275" y="318994"/>
                  </a:lnTo>
                  <a:lnTo>
                    <a:pt x="2413" y="324331"/>
                  </a:lnTo>
                  <a:lnTo>
                    <a:pt x="0" y="334336"/>
                  </a:lnTo>
                  <a:lnTo>
                    <a:pt x="10411" y="383772"/>
                  </a:lnTo>
                  <a:lnTo>
                    <a:pt x="26064" y="431266"/>
                  </a:lnTo>
                  <a:lnTo>
                    <a:pt x="46545" y="476645"/>
                  </a:lnTo>
                  <a:lnTo>
                    <a:pt x="71442" y="519740"/>
                  </a:lnTo>
                  <a:lnTo>
                    <a:pt x="100344" y="560379"/>
                  </a:lnTo>
                  <a:lnTo>
                    <a:pt x="132838" y="598392"/>
                  </a:lnTo>
                  <a:lnTo>
                    <a:pt x="168512" y="633608"/>
                  </a:lnTo>
                  <a:lnTo>
                    <a:pt x="206954" y="665856"/>
                  </a:lnTo>
                  <a:lnTo>
                    <a:pt x="247751" y="694965"/>
                  </a:lnTo>
                  <a:lnTo>
                    <a:pt x="290263" y="720641"/>
                  </a:lnTo>
                  <a:lnTo>
                    <a:pt x="334204" y="742872"/>
                  </a:lnTo>
                  <a:lnTo>
                    <a:pt x="379407" y="761712"/>
                  </a:lnTo>
                  <a:lnTo>
                    <a:pt x="425707" y="777214"/>
                  </a:lnTo>
                  <a:lnTo>
                    <a:pt x="472936" y="789432"/>
                  </a:lnTo>
                  <a:lnTo>
                    <a:pt x="520930" y="798421"/>
                  </a:lnTo>
                  <a:lnTo>
                    <a:pt x="569521" y="804234"/>
                  </a:lnTo>
                  <a:lnTo>
                    <a:pt x="618544" y="806925"/>
                  </a:lnTo>
                  <a:lnTo>
                    <a:pt x="667832" y="806548"/>
                  </a:lnTo>
                  <a:lnTo>
                    <a:pt x="717219" y="803156"/>
                  </a:lnTo>
                  <a:lnTo>
                    <a:pt x="768765" y="796638"/>
                  </a:lnTo>
                  <a:lnTo>
                    <a:pt x="819783" y="787431"/>
                  </a:lnTo>
                  <a:lnTo>
                    <a:pt x="870239" y="775703"/>
                  </a:lnTo>
                  <a:lnTo>
                    <a:pt x="920102" y="761620"/>
                  </a:lnTo>
                  <a:lnTo>
                    <a:pt x="969337" y="745347"/>
                  </a:lnTo>
                  <a:lnTo>
                    <a:pt x="1017912" y="727051"/>
                  </a:lnTo>
                  <a:lnTo>
                    <a:pt x="1065795" y="706899"/>
                  </a:lnTo>
                  <a:lnTo>
                    <a:pt x="1112950" y="685055"/>
                  </a:lnTo>
                  <a:lnTo>
                    <a:pt x="1159347" y="661688"/>
                  </a:lnTo>
                  <a:lnTo>
                    <a:pt x="1204951" y="636962"/>
                  </a:lnTo>
                  <a:lnTo>
                    <a:pt x="1249730" y="611043"/>
                  </a:lnTo>
                  <a:lnTo>
                    <a:pt x="1291790" y="585307"/>
                  </a:lnTo>
                  <a:lnTo>
                    <a:pt x="1333282" y="558728"/>
                  </a:lnTo>
                  <a:lnTo>
                    <a:pt x="1374281" y="531420"/>
                  </a:lnTo>
                  <a:lnTo>
                    <a:pt x="1414865" y="503498"/>
                  </a:lnTo>
                  <a:lnTo>
                    <a:pt x="1455111" y="475078"/>
                  </a:lnTo>
                  <a:lnTo>
                    <a:pt x="1495096" y="446274"/>
                  </a:lnTo>
                  <a:lnTo>
                    <a:pt x="1653968" y="329519"/>
                  </a:lnTo>
                  <a:lnTo>
                    <a:pt x="1693804" y="300520"/>
                  </a:lnTo>
                  <a:lnTo>
                    <a:pt x="1733842" y="271826"/>
                  </a:lnTo>
                  <a:lnTo>
                    <a:pt x="1772845" y="244240"/>
                  </a:lnTo>
                  <a:lnTo>
                    <a:pt x="1812593" y="216594"/>
                  </a:lnTo>
                  <a:lnTo>
                    <a:pt x="1853106" y="189315"/>
                  </a:lnTo>
                  <a:lnTo>
                    <a:pt x="1894409" y="162827"/>
                  </a:lnTo>
                  <a:lnTo>
                    <a:pt x="1936523" y="137555"/>
                  </a:lnTo>
                  <a:lnTo>
                    <a:pt x="1979471" y="113923"/>
                  </a:lnTo>
                  <a:lnTo>
                    <a:pt x="2023276" y="92356"/>
                  </a:lnTo>
                  <a:lnTo>
                    <a:pt x="2067961" y="73278"/>
                  </a:lnTo>
                  <a:lnTo>
                    <a:pt x="2113548" y="57116"/>
                  </a:lnTo>
                  <a:lnTo>
                    <a:pt x="2160060" y="44292"/>
                  </a:lnTo>
                  <a:lnTo>
                    <a:pt x="2207521" y="35232"/>
                  </a:lnTo>
                  <a:lnTo>
                    <a:pt x="2255951" y="30361"/>
                  </a:lnTo>
                  <a:lnTo>
                    <a:pt x="2273354" y="29798"/>
                  </a:lnTo>
                  <a:lnTo>
                    <a:pt x="2290789" y="29893"/>
                  </a:lnTo>
                  <a:lnTo>
                    <a:pt x="2308217" y="30552"/>
                  </a:lnTo>
                  <a:lnTo>
                    <a:pt x="2325598" y="31682"/>
                  </a:lnTo>
                  <a:lnTo>
                    <a:pt x="2334399" y="28480"/>
                  </a:lnTo>
                  <a:lnTo>
                    <a:pt x="2338357" y="20136"/>
                  </a:lnTo>
                  <a:lnTo>
                    <a:pt x="2336812" y="11085"/>
                  </a:lnTo>
                  <a:lnTo>
                    <a:pt x="2329103" y="5761"/>
                  </a:lnTo>
                  <a:lnTo>
                    <a:pt x="2278105" y="0"/>
                  </a:lnTo>
                  <a:close/>
                </a:path>
              </a:pathLst>
            </a:custGeom>
            <a:solidFill>
              <a:srgbClr val="2825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g2f8c6c6e008_0_0"/>
            <p:cNvSpPr/>
            <p:nvPr/>
          </p:nvSpPr>
          <p:spPr>
            <a:xfrm>
              <a:off x="987369" y="801245"/>
              <a:ext cx="8776970" cy="6282055"/>
            </a:xfrm>
            <a:custGeom>
              <a:avLst/>
              <a:gdLst/>
              <a:ahLst/>
              <a:cxnLst/>
              <a:rect l="l" t="t" r="r" b="b"/>
              <a:pathLst>
                <a:path w="8776970" h="6282055" extrusionOk="0">
                  <a:moveTo>
                    <a:pt x="8448408" y="0"/>
                  </a:moveTo>
                  <a:lnTo>
                    <a:pt x="328193" y="0"/>
                  </a:lnTo>
                  <a:lnTo>
                    <a:pt x="279692" y="3558"/>
                  </a:lnTo>
                  <a:lnTo>
                    <a:pt x="233402" y="13894"/>
                  </a:lnTo>
                  <a:lnTo>
                    <a:pt x="189830" y="30501"/>
                  </a:lnTo>
                  <a:lnTo>
                    <a:pt x="149483" y="52871"/>
                  </a:lnTo>
                  <a:lnTo>
                    <a:pt x="112870" y="80496"/>
                  </a:lnTo>
                  <a:lnTo>
                    <a:pt x="80496" y="112870"/>
                  </a:lnTo>
                  <a:lnTo>
                    <a:pt x="52871" y="149483"/>
                  </a:lnTo>
                  <a:lnTo>
                    <a:pt x="30501" y="189830"/>
                  </a:lnTo>
                  <a:lnTo>
                    <a:pt x="13894" y="233402"/>
                  </a:lnTo>
                  <a:lnTo>
                    <a:pt x="3558" y="279692"/>
                  </a:lnTo>
                  <a:lnTo>
                    <a:pt x="0" y="328193"/>
                  </a:lnTo>
                  <a:lnTo>
                    <a:pt x="0" y="5953594"/>
                  </a:lnTo>
                  <a:lnTo>
                    <a:pt x="3558" y="6002095"/>
                  </a:lnTo>
                  <a:lnTo>
                    <a:pt x="13894" y="6048385"/>
                  </a:lnTo>
                  <a:lnTo>
                    <a:pt x="30501" y="6091957"/>
                  </a:lnTo>
                  <a:lnTo>
                    <a:pt x="52871" y="6132304"/>
                  </a:lnTo>
                  <a:lnTo>
                    <a:pt x="80496" y="6168918"/>
                  </a:lnTo>
                  <a:lnTo>
                    <a:pt x="112870" y="6201291"/>
                  </a:lnTo>
                  <a:lnTo>
                    <a:pt x="149483" y="6228917"/>
                  </a:lnTo>
                  <a:lnTo>
                    <a:pt x="189830" y="6251286"/>
                  </a:lnTo>
                  <a:lnTo>
                    <a:pt x="233402" y="6267893"/>
                  </a:lnTo>
                  <a:lnTo>
                    <a:pt x="279692" y="6278230"/>
                  </a:lnTo>
                  <a:lnTo>
                    <a:pt x="328193" y="6281788"/>
                  </a:lnTo>
                  <a:lnTo>
                    <a:pt x="8448408" y="6281788"/>
                  </a:lnTo>
                  <a:lnTo>
                    <a:pt x="8496905" y="6278230"/>
                  </a:lnTo>
                  <a:lnTo>
                    <a:pt x="8543194" y="6267893"/>
                  </a:lnTo>
                  <a:lnTo>
                    <a:pt x="8586765" y="6251286"/>
                  </a:lnTo>
                  <a:lnTo>
                    <a:pt x="8627112" y="6228917"/>
                  </a:lnTo>
                  <a:lnTo>
                    <a:pt x="8663726" y="6201291"/>
                  </a:lnTo>
                  <a:lnTo>
                    <a:pt x="8696100" y="6168918"/>
                  </a:lnTo>
                  <a:lnTo>
                    <a:pt x="8723727" y="6132304"/>
                  </a:lnTo>
                  <a:lnTo>
                    <a:pt x="8746098" y="6091957"/>
                  </a:lnTo>
                  <a:lnTo>
                    <a:pt x="8762706" y="6048385"/>
                  </a:lnTo>
                  <a:lnTo>
                    <a:pt x="8773043" y="6002095"/>
                  </a:lnTo>
                  <a:lnTo>
                    <a:pt x="8776601" y="5953594"/>
                  </a:lnTo>
                  <a:lnTo>
                    <a:pt x="8776601" y="328193"/>
                  </a:lnTo>
                  <a:lnTo>
                    <a:pt x="8773043" y="279692"/>
                  </a:lnTo>
                  <a:lnTo>
                    <a:pt x="8762706" y="233402"/>
                  </a:lnTo>
                  <a:lnTo>
                    <a:pt x="8746098" y="189830"/>
                  </a:lnTo>
                  <a:lnTo>
                    <a:pt x="8723727" y="149483"/>
                  </a:lnTo>
                  <a:lnTo>
                    <a:pt x="8696100" y="112870"/>
                  </a:lnTo>
                  <a:lnTo>
                    <a:pt x="8663726" y="80496"/>
                  </a:lnTo>
                  <a:lnTo>
                    <a:pt x="8627112" y="52871"/>
                  </a:lnTo>
                  <a:lnTo>
                    <a:pt x="8586765" y="30501"/>
                  </a:lnTo>
                  <a:lnTo>
                    <a:pt x="8543194" y="13894"/>
                  </a:lnTo>
                  <a:lnTo>
                    <a:pt x="8496905" y="3558"/>
                  </a:lnTo>
                  <a:lnTo>
                    <a:pt x="84484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g2f8c6c6e008_0_0"/>
            <p:cNvSpPr/>
            <p:nvPr/>
          </p:nvSpPr>
          <p:spPr>
            <a:xfrm>
              <a:off x="987773" y="789311"/>
              <a:ext cx="8776335" cy="467359"/>
            </a:xfrm>
            <a:custGeom>
              <a:avLst/>
              <a:gdLst/>
              <a:ahLst/>
              <a:cxnLst/>
              <a:rect l="l" t="t" r="r" b="b"/>
              <a:pathLst>
                <a:path w="8776335" h="467359" extrusionOk="0">
                  <a:moveTo>
                    <a:pt x="8431784" y="0"/>
                  </a:moveTo>
                  <a:lnTo>
                    <a:pt x="347319" y="0"/>
                  </a:lnTo>
                  <a:lnTo>
                    <a:pt x="300192" y="3170"/>
                  </a:lnTo>
                  <a:lnTo>
                    <a:pt x="254992" y="12405"/>
                  </a:lnTo>
                  <a:lnTo>
                    <a:pt x="212131" y="27291"/>
                  </a:lnTo>
                  <a:lnTo>
                    <a:pt x="172025" y="47415"/>
                  </a:lnTo>
                  <a:lnTo>
                    <a:pt x="135087" y="72363"/>
                  </a:lnTo>
                  <a:lnTo>
                    <a:pt x="101731" y="101720"/>
                  </a:lnTo>
                  <a:lnTo>
                    <a:pt x="72371" y="135074"/>
                  </a:lnTo>
                  <a:lnTo>
                    <a:pt x="47421" y="172010"/>
                  </a:lnTo>
                  <a:lnTo>
                    <a:pt x="27295" y="212115"/>
                  </a:lnTo>
                  <a:lnTo>
                    <a:pt x="12407" y="254976"/>
                  </a:lnTo>
                  <a:lnTo>
                    <a:pt x="3170" y="300177"/>
                  </a:lnTo>
                  <a:lnTo>
                    <a:pt x="0" y="347306"/>
                  </a:lnTo>
                  <a:lnTo>
                    <a:pt x="0" y="467118"/>
                  </a:lnTo>
                  <a:lnTo>
                    <a:pt x="8776195" y="467118"/>
                  </a:lnTo>
                  <a:lnTo>
                    <a:pt x="8776195" y="344424"/>
                  </a:lnTo>
                  <a:lnTo>
                    <a:pt x="8773051" y="297687"/>
                  </a:lnTo>
                  <a:lnTo>
                    <a:pt x="8763892" y="252862"/>
                  </a:lnTo>
                  <a:lnTo>
                    <a:pt x="8749129" y="210358"/>
                  </a:lnTo>
                  <a:lnTo>
                    <a:pt x="8729171" y="170586"/>
                  </a:lnTo>
                  <a:lnTo>
                    <a:pt x="8704431" y="133956"/>
                  </a:lnTo>
                  <a:lnTo>
                    <a:pt x="8675317" y="100879"/>
                  </a:lnTo>
                  <a:lnTo>
                    <a:pt x="8642241" y="71764"/>
                  </a:lnTo>
                  <a:lnTo>
                    <a:pt x="8605612" y="47023"/>
                  </a:lnTo>
                  <a:lnTo>
                    <a:pt x="8565842" y="27066"/>
                  </a:lnTo>
                  <a:lnTo>
                    <a:pt x="8523340" y="12303"/>
                  </a:lnTo>
                  <a:lnTo>
                    <a:pt x="8478517" y="3144"/>
                  </a:lnTo>
                  <a:lnTo>
                    <a:pt x="8431784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g2f8c6c6e008_0_0"/>
            <p:cNvSpPr/>
            <p:nvPr/>
          </p:nvSpPr>
          <p:spPr>
            <a:xfrm>
              <a:off x="987369" y="789312"/>
              <a:ext cx="8776970" cy="6306184"/>
            </a:xfrm>
            <a:custGeom>
              <a:avLst/>
              <a:gdLst/>
              <a:ahLst/>
              <a:cxnLst/>
              <a:rect l="l" t="t" r="r" b="b"/>
              <a:pathLst>
                <a:path w="8776970" h="6306184" extrusionOk="0">
                  <a:moveTo>
                    <a:pt x="8448408" y="6305651"/>
                  </a:moveTo>
                  <a:lnTo>
                    <a:pt x="328193" y="6305651"/>
                  </a:lnTo>
                  <a:lnTo>
                    <a:pt x="279692" y="6302093"/>
                  </a:lnTo>
                  <a:lnTo>
                    <a:pt x="233402" y="6291757"/>
                  </a:lnTo>
                  <a:lnTo>
                    <a:pt x="189830" y="6275150"/>
                  </a:lnTo>
                  <a:lnTo>
                    <a:pt x="149483" y="6252780"/>
                  </a:lnTo>
                  <a:lnTo>
                    <a:pt x="112870" y="6225154"/>
                  </a:lnTo>
                  <a:lnTo>
                    <a:pt x="80496" y="6192781"/>
                  </a:lnTo>
                  <a:lnTo>
                    <a:pt x="52871" y="6156167"/>
                  </a:lnTo>
                  <a:lnTo>
                    <a:pt x="30501" y="6115820"/>
                  </a:lnTo>
                  <a:lnTo>
                    <a:pt x="13894" y="6072248"/>
                  </a:lnTo>
                  <a:lnTo>
                    <a:pt x="3558" y="6025958"/>
                  </a:lnTo>
                  <a:lnTo>
                    <a:pt x="0" y="5977458"/>
                  </a:lnTo>
                  <a:lnTo>
                    <a:pt x="0" y="328193"/>
                  </a:lnTo>
                  <a:lnTo>
                    <a:pt x="3558" y="279695"/>
                  </a:lnTo>
                  <a:lnTo>
                    <a:pt x="13894" y="233407"/>
                  </a:lnTo>
                  <a:lnTo>
                    <a:pt x="30501" y="189836"/>
                  </a:lnTo>
                  <a:lnTo>
                    <a:pt x="52871" y="149489"/>
                  </a:lnTo>
                  <a:lnTo>
                    <a:pt x="80496" y="112875"/>
                  </a:lnTo>
                  <a:lnTo>
                    <a:pt x="112870" y="80500"/>
                  </a:lnTo>
                  <a:lnTo>
                    <a:pt x="149483" y="52874"/>
                  </a:lnTo>
                  <a:lnTo>
                    <a:pt x="189830" y="30503"/>
                  </a:lnTo>
                  <a:lnTo>
                    <a:pt x="233402" y="13895"/>
                  </a:lnTo>
                  <a:lnTo>
                    <a:pt x="279692" y="3558"/>
                  </a:lnTo>
                  <a:lnTo>
                    <a:pt x="328193" y="0"/>
                  </a:lnTo>
                  <a:lnTo>
                    <a:pt x="8448408" y="0"/>
                  </a:lnTo>
                  <a:lnTo>
                    <a:pt x="8496905" y="3558"/>
                  </a:lnTo>
                  <a:lnTo>
                    <a:pt x="8543194" y="13895"/>
                  </a:lnTo>
                  <a:lnTo>
                    <a:pt x="8586765" y="30503"/>
                  </a:lnTo>
                  <a:lnTo>
                    <a:pt x="8627112" y="52874"/>
                  </a:lnTo>
                  <a:lnTo>
                    <a:pt x="8663726" y="80500"/>
                  </a:lnTo>
                  <a:lnTo>
                    <a:pt x="8696100" y="112875"/>
                  </a:lnTo>
                  <a:lnTo>
                    <a:pt x="8723727" y="149489"/>
                  </a:lnTo>
                  <a:lnTo>
                    <a:pt x="8746098" y="189836"/>
                  </a:lnTo>
                  <a:lnTo>
                    <a:pt x="8762706" y="233407"/>
                  </a:lnTo>
                  <a:lnTo>
                    <a:pt x="8773043" y="279695"/>
                  </a:lnTo>
                  <a:lnTo>
                    <a:pt x="8776601" y="328193"/>
                  </a:lnTo>
                  <a:lnTo>
                    <a:pt x="8776601" y="5977458"/>
                  </a:lnTo>
                  <a:lnTo>
                    <a:pt x="8773043" y="6025958"/>
                  </a:lnTo>
                  <a:lnTo>
                    <a:pt x="8762706" y="6072248"/>
                  </a:lnTo>
                  <a:lnTo>
                    <a:pt x="8746098" y="6115820"/>
                  </a:lnTo>
                  <a:lnTo>
                    <a:pt x="8723727" y="6156167"/>
                  </a:lnTo>
                  <a:lnTo>
                    <a:pt x="8696100" y="6192781"/>
                  </a:lnTo>
                  <a:lnTo>
                    <a:pt x="8663726" y="6225154"/>
                  </a:lnTo>
                  <a:lnTo>
                    <a:pt x="8627112" y="6252780"/>
                  </a:lnTo>
                  <a:lnTo>
                    <a:pt x="8586765" y="6275150"/>
                  </a:lnTo>
                  <a:lnTo>
                    <a:pt x="8543194" y="6291757"/>
                  </a:lnTo>
                  <a:lnTo>
                    <a:pt x="8496905" y="6302093"/>
                  </a:lnTo>
                  <a:lnTo>
                    <a:pt x="8448408" y="6305651"/>
                  </a:lnTo>
                  <a:close/>
                </a:path>
              </a:pathLst>
            </a:custGeom>
            <a:noFill/>
            <a:ln w="26300" cap="flat" cmpd="sng">
              <a:solidFill>
                <a:srgbClr val="282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28" name="Google Shape;128;g2f8c6c6e008_0_0"/>
          <p:cNvGraphicFramePr/>
          <p:nvPr/>
        </p:nvGraphicFramePr>
        <p:xfrm>
          <a:off x="645862" y="90759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{F4734358-0EB7-43D1-854D-5E2C25BB7DFB}</a:tableStyleId>
              </a:tblPr>
              <a:tblGrid>
                <a:gridCol w="87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7430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460375" lvl="0" indent="0" algn="ct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</a:t>
                      </a: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67665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47980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24485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16255" lvl="0" indent="0" algn="ct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875">
                <a:tc rowSpan="2">
                  <a:txBody>
                    <a:bodyPr/>
                    <a:lstStyle/>
                    <a:p>
                      <a:pPr marL="26031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BREAKFAST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Bữa sáng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7:30 AM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Chicken with rice noodle</a:t>
                      </a:r>
                      <a:b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Bún măng gà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Beef "Pho" noodles 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Phở bò, bò viên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Vietnamese Noodle Soup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bún giả cua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Pork with rice noodle soup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Hủ tiếu mọc, sườn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Eel and pork rice noodle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Miến nấu lươn thịt bằm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SNACK AM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lnSpc>
                          <a:spcPct val="10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Ăn nhẹ sáng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Yakult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Yakult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Yakult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Yakult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875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LUNCH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Bữa trưa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11:15 AM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pumpkin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bí đỏ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Sweet &amp; sour soup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chua rau muống nấu tôm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potato, carrot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khoai tây, cà rốt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bok choy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cải thìa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BUFFET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Fried pork belly with kumquat, lemongrass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Thịt heo chiên lắc sả tắc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Stewed beef with vegetable &amp; Sandwich/baguette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Bò sốt vang &amp; Bánh mì Sandwich/Baguette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Fried chicken with Teriyaki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Gà sốt teriyaki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Fried shrimp with salt egg sauce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Tôm chiên xù sốt hoàng kim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Braised chicken with ginger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Gà kho gừng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Quail egg with fish sauce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Trứng cút sốt mắm tỏi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 fried Mud fish with sauce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 lóc kho kẹo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Stuffed tofu with pork and tomato sauce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Đậu hủ dồn thịt sốt cà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9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chayote with carrot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 su cà rốt xào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Boiled choy sum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Cải ngọt luộc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cabbage,carrots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Cải thảo,cà rốt xào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Boiled sponge gourd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Bầu luộc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Watermelon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Dưa hấu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Dragon fruit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Thanh long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Vietnamese mixed sweet soup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Chè bà ba (ít đá)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Papaya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Đu đủ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64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SUPPER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i="1" u="none" strike="noStrike" cap="none">
                          <a:solidFill>
                            <a:srgbClr val="FF0000"/>
                          </a:solidFill>
                        </a:rPr>
                        <a:t>Ăn chiều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51515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14:00 PM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Sticky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Xôi mặn (không pate)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Mandu and sweet potato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xếp và khoai lang chiên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Raisin roll sponge cake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bông lan cuộn nho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Kimbap 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cuộn (xúc xích,trứng gà)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Pork buns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mì lưới thịt bằm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9" name="Google Shape;129;g2f8c6c6e008_0_0"/>
          <p:cNvSpPr txBox="1"/>
          <p:nvPr/>
        </p:nvSpPr>
        <p:spPr>
          <a:xfrm>
            <a:off x="2451100" y="220080"/>
            <a:ext cx="64668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PRIMARY MENU</a:t>
            </a:r>
            <a:b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rgbClr val="2825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THỰC ĐƠN CHO HỌC SINH TIỂU HỌC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g2f8c6c6e008_0_0"/>
          <p:cNvCxnSpPr/>
          <p:nvPr/>
        </p:nvCxnSpPr>
        <p:spPr>
          <a:xfrm>
            <a:off x="2374900" y="220080"/>
            <a:ext cx="0" cy="45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1" name="Google Shape;131;g2f8c6c6e00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860" y="179151"/>
            <a:ext cx="1092477" cy="49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f8c6c6e008_0_0"/>
          <p:cNvSpPr txBox="1"/>
          <p:nvPr/>
        </p:nvSpPr>
        <p:spPr>
          <a:xfrm>
            <a:off x="762103" y="907608"/>
            <a:ext cx="7563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WEEK 3</a:t>
            </a:r>
            <a:endParaRPr sz="9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TUẦN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f8c6c6e008_0_0"/>
          <p:cNvSpPr txBox="1"/>
          <p:nvPr/>
        </p:nvSpPr>
        <p:spPr>
          <a:xfrm>
            <a:off x="3722667" y="902003"/>
            <a:ext cx="10428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TUESDAY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3 (1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g2f8c6c6e008_0_0"/>
          <p:cNvSpPr txBox="1"/>
          <p:nvPr/>
        </p:nvSpPr>
        <p:spPr>
          <a:xfrm>
            <a:off x="1951774" y="901996"/>
            <a:ext cx="10428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MONDAY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2 (1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g2f8c6c6e008_0_0"/>
          <p:cNvSpPr txBox="1"/>
          <p:nvPr/>
        </p:nvSpPr>
        <p:spPr>
          <a:xfrm>
            <a:off x="5266135" y="913203"/>
            <a:ext cx="12147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WEDNESDAY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4 (1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f8c6c6e008_0_0"/>
          <p:cNvSpPr txBox="1"/>
          <p:nvPr/>
        </p:nvSpPr>
        <p:spPr>
          <a:xfrm>
            <a:off x="6905941" y="913203"/>
            <a:ext cx="14430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THURSDAY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5 (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f8c6c6e008_0_0"/>
          <p:cNvSpPr txBox="1"/>
          <p:nvPr/>
        </p:nvSpPr>
        <p:spPr>
          <a:xfrm>
            <a:off x="8622197" y="913196"/>
            <a:ext cx="12429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FRIDAY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6 (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45898f5-f522-466a-9485-55f688994f90}" enabled="1" method="Standard" siteId="{539c7888-d42c-46d8-8089-011d964cce6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1384</Words>
  <Application>Microsoft Office PowerPoint</Application>
  <PresentationFormat>Custom</PresentationFormat>
  <Paragraphs>330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Montserrat</vt:lpstr>
      <vt:lpstr>Open Sans</vt:lpstr>
      <vt:lpstr>Calibri</vt:lpstr>
      <vt:lpstr>Arial</vt:lpstr>
      <vt:lpstr>Montserrat Medium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Tuyen. Tran Kim</dc:creator>
  <cp:lastModifiedBy>Duong. Dang Thuy</cp:lastModifiedBy>
  <cp:revision>1</cp:revision>
  <dcterms:created xsi:type="dcterms:W3CDTF">2023-08-17T08:25:17Z</dcterms:created>
  <dcterms:modified xsi:type="dcterms:W3CDTF">2025-12-08T08:20:25Z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2023-02-13T00:00:00Z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2023-08-17T00:00:00Z</vt:filetime>
  </property>
  <property fmtid="{D5CDD505-2E9C-101B-9397-08002B2CF9AE}" pid="5" name="ContentTypeId">
    <vt:lpwstr>0x01010078D83C56F91F7D4388DF4D53E587A2F9</vt:lpwstr>
  </property>
</Properties>
</file>